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5"/>
  </p:notesMasterIdLst>
  <p:sldIdLst>
    <p:sldId id="256" r:id="rId2"/>
    <p:sldId id="258" r:id="rId3"/>
    <p:sldId id="308" r:id="rId4"/>
    <p:sldId id="263" r:id="rId5"/>
    <p:sldId id="320" r:id="rId6"/>
    <p:sldId id="321" r:id="rId7"/>
    <p:sldId id="260" r:id="rId8"/>
    <p:sldId id="261" r:id="rId9"/>
    <p:sldId id="317" r:id="rId10"/>
    <p:sldId id="319" r:id="rId11"/>
    <p:sldId id="322" r:id="rId12"/>
    <p:sldId id="323" r:id="rId13"/>
    <p:sldId id="324" r:id="rId14"/>
    <p:sldId id="325" r:id="rId15"/>
    <p:sldId id="326" r:id="rId16"/>
    <p:sldId id="327" r:id="rId17"/>
    <p:sldId id="328" r:id="rId18"/>
    <p:sldId id="329" r:id="rId19"/>
    <p:sldId id="330" r:id="rId20"/>
    <p:sldId id="332" r:id="rId21"/>
    <p:sldId id="331" r:id="rId22"/>
    <p:sldId id="333" r:id="rId23"/>
    <p:sldId id="275" r:id="rId24"/>
  </p:sldIdLst>
  <p:sldSz cx="9144000" cy="5143500" type="screen16x9"/>
  <p:notesSz cx="6858000" cy="9144000"/>
  <p:embeddedFontLst>
    <p:embeddedFont>
      <p:font typeface="Open Sans" panose="020B0604020202020204" charset="0"/>
      <p:regular r:id="rId26"/>
      <p:bold r:id="rId27"/>
      <p:italic r:id="rId28"/>
      <p:boldItalic r:id="rId29"/>
    </p:embeddedFont>
    <p:embeddedFont>
      <p:font typeface="Raleway" panose="020B0604020202020204" charset="0"/>
      <p:regular r:id="rId30"/>
      <p:bold r:id="rId31"/>
      <p:italic r:id="rId32"/>
      <p:boldItalic r:id="rId33"/>
    </p:embeddedFont>
    <p:embeddedFont>
      <p:font typeface="Reem Kufi" panose="020B0604020202020204" charset="-78"/>
      <p:regular r:id="rId34"/>
      <p:bold r:id="rId35"/>
    </p:embeddedFont>
    <p:embeddedFont>
      <p:font typeface="Calibri" panose="020F050202020403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488A8B-FEC7-43D3-A5F4-D0FA5D6364B4}">
  <a:tblStyle styleId="{B5488A8B-FEC7-43D3-A5F4-D0FA5D6364B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856CE4F-FF4C-4B97-A71E-5DC20335181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632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369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908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858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65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686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4756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231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092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484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623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0045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779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045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815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32800" y="1182400"/>
            <a:ext cx="5678400" cy="2303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30850" y="3551600"/>
            <a:ext cx="56823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5400000">
            <a:off x="5540850" y="575001"/>
            <a:ext cx="4178134" cy="3028148"/>
          </a:xfrm>
          <a:custGeom>
            <a:avLst/>
            <a:gdLst/>
            <a:ahLst/>
            <a:cxnLst/>
            <a:rect l="l" t="t" r="r" b="b"/>
            <a:pathLst>
              <a:path w="78751" h="74356" extrusionOk="0">
                <a:moveTo>
                  <a:pt x="78459" y="4365"/>
                </a:moveTo>
                <a:cubicBezTo>
                  <a:pt x="78455" y="4405"/>
                  <a:pt x="78452" y="4444"/>
                  <a:pt x="78449" y="4484"/>
                </a:cubicBezTo>
                <a:cubicBezTo>
                  <a:pt x="78453" y="4441"/>
                  <a:pt x="78456" y="4402"/>
                  <a:pt x="78459" y="4365"/>
                </a:cubicBezTo>
                <a:close/>
                <a:moveTo>
                  <a:pt x="72450" y="18859"/>
                </a:moveTo>
                <a:lnTo>
                  <a:pt x="72450" y="18859"/>
                </a:lnTo>
                <a:cubicBezTo>
                  <a:pt x="72452" y="18859"/>
                  <a:pt x="72420" y="18907"/>
                  <a:pt x="72371" y="18973"/>
                </a:cubicBezTo>
                <a:cubicBezTo>
                  <a:pt x="72425" y="18891"/>
                  <a:pt x="72449" y="18859"/>
                  <a:pt x="72450" y="18859"/>
                </a:cubicBezTo>
                <a:close/>
                <a:moveTo>
                  <a:pt x="72336" y="19038"/>
                </a:moveTo>
                <a:lnTo>
                  <a:pt x="72336" y="19038"/>
                </a:lnTo>
                <a:cubicBezTo>
                  <a:pt x="72285" y="19111"/>
                  <a:pt x="72236" y="19184"/>
                  <a:pt x="72190" y="19259"/>
                </a:cubicBezTo>
                <a:cubicBezTo>
                  <a:pt x="72253" y="19174"/>
                  <a:pt x="72302" y="19097"/>
                  <a:pt x="72336" y="19038"/>
                </a:cubicBezTo>
                <a:close/>
                <a:moveTo>
                  <a:pt x="0" y="0"/>
                </a:moveTo>
                <a:lnTo>
                  <a:pt x="0" y="74356"/>
                </a:lnTo>
                <a:cubicBezTo>
                  <a:pt x="918" y="74115"/>
                  <a:pt x="1806" y="73829"/>
                  <a:pt x="2693" y="73513"/>
                </a:cubicBezTo>
                <a:cubicBezTo>
                  <a:pt x="3130" y="73348"/>
                  <a:pt x="3551" y="73197"/>
                  <a:pt x="3987" y="73017"/>
                </a:cubicBezTo>
                <a:lnTo>
                  <a:pt x="4303" y="72896"/>
                </a:lnTo>
                <a:lnTo>
                  <a:pt x="4394" y="72851"/>
                </a:lnTo>
                <a:cubicBezTo>
                  <a:pt x="5146" y="72520"/>
                  <a:pt x="5898" y="72159"/>
                  <a:pt x="6635" y="71798"/>
                </a:cubicBezTo>
                <a:cubicBezTo>
                  <a:pt x="8125" y="71046"/>
                  <a:pt x="9569" y="70203"/>
                  <a:pt x="10969" y="69301"/>
                </a:cubicBezTo>
                <a:cubicBezTo>
                  <a:pt x="12338" y="68428"/>
                  <a:pt x="13647" y="67495"/>
                  <a:pt x="14941" y="66532"/>
                </a:cubicBezTo>
                <a:lnTo>
                  <a:pt x="15257" y="66291"/>
                </a:lnTo>
                <a:lnTo>
                  <a:pt x="15753" y="65885"/>
                </a:lnTo>
                <a:cubicBezTo>
                  <a:pt x="16084" y="65629"/>
                  <a:pt x="16400" y="65359"/>
                  <a:pt x="16731" y="65088"/>
                </a:cubicBezTo>
                <a:cubicBezTo>
                  <a:pt x="17333" y="64591"/>
                  <a:pt x="17935" y="64080"/>
                  <a:pt x="18507" y="63538"/>
                </a:cubicBezTo>
                <a:cubicBezTo>
                  <a:pt x="19123" y="62936"/>
                  <a:pt x="19710" y="62304"/>
                  <a:pt x="20282" y="61657"/>
                </a:cubicBezTo>
                <a:cubicBezTo>
                  <a:pt x="20508" y="61402"/>
                  <a:pt x="20718" y="61131"/>
                  <a:pt x="20944" y="60860"/>
                </a:cubicBezTo>
                <a:lnTo>
                  <a:pt x="20974" y="60830"/>
                </a:lnTo>
                <a:lnTo>
                  <a:pt x="21275" y="60424"/>
                </a:lnTo>
                <a:cubicBezTo>
                  <a:pt x="22163" y="59175"/>
                  <a:pt x="22975" y="57881"/>
                  <a:pt x="23712" y="56542"/>
                </a:cubicBezTo>
                <a:cubicBezTo>
                  <a:pt x="25187" y="53894"/>
                  <a:pt x="26406" y="51125"/>
                  <a:pt x="27730" y="48402"/>
                </a:cubicBezTo>
                <a:cubicBezTo>
                  <a:pt x="30543" y="42564"/>
                  <a:pt x="34154" y="36426"/>
                  <a:pt x="40052" y="33281"/>
                </a:cubicBezTo>
                <a:cubicBezTo>
                  <a:pt x="45649" y="30302"/>
                  <a:pt x="51999" y="30332"/>
                  <a:pt x="58002" y="28692"/>
                </a:cubicBezTo>
                <a:cubicBezTo>
                  <a:pt x="58679" y="28512"/>
                  <a:pt x="59356" y="28301"/>
                  <a:pt x="60018" y="28075"/>
                </a:cubicBezTo>
                <a:cubicBezTo>
                  <a:pt x="60274" y="27985"/>
                  <a:pt x="60515" y="27880"/>
                  <a:pt x="60770" y="27789"/>
                </a:cubicBezTo>
                <a:cubicBezTo>
                  <a:pt x="60873" y="27755"/>
                  <a:pt x="61414" y="27497"/>
                  <a:pt x="61444" y="27497"/>
                </a:cubicBezTo>
                <a:cubicBezTo>
                  <a:pt x="61454" y="27497"/>
                  <a:pt x="61410" y="27524"/>
                  <a:pt x="61282" y="27594"/>
                </a:cubicBezTo>
                <a:cubicBezTo>
                  <a:pt x="61164" y="27659"/>
                  <a:pt x="61124" y="27685"/>
                  <a:pt x="61133" y="27685"/>
                </a:cubicBezTo>
                <a:cubicBezTo>
                  <a:pt x="61164" y="27685"/>
                  <a:pt x="61756" y="27393"/>
                  <a:pt x="61884" y="27323"/>
                </a:cubicBezTo>
                <a:cubicBezTo>
                  <a:pt x="62155" y="27203"/>
                  <a:pt x="62425" y="27067"/>
                  <a:pt x="62681" y="26947"/>
                </a:cubicBezTo>
                <a:cubicBezTo>
                  <a:pt x="63178" y="26691"/>
                  <a:pt x="63659" y="26435"/>
                  <a:pt x="64141" y="26165"/>
                </a:cubicBezTo>
                <a:cubicBezTo>
                  <a:pt x="65149" y="25593"/>
                  <a:pt x="66127" y="24961"/>
                  <a:pt x="67059" y="24284"/>
                </a:cubicBezTo>
                <a:cubicBezTo>
                  <a:pt x="67180" y="24179"/>
                  <a:pt x="67315" y="24073"/>
                  <a:pt x="67451" y="23983"/>
                </a:cubicBezTo>
                <a:cubicBezTo>
                  <a:pt x="67616" y="23863"/>
                  <a:pt x="67782" y="23727"/>
                  <a:pt x="67932" y="23592"/>
                </a:cubicBezTo>
                <a:cubicBezTo>
                  <a:pt x="68353" y="23246"/>
                  <a:pt x="68745" y="22900"/>
                  <a:pt x="69136" y="22539"/>
                </a:cubicBezTo>
                <a:cubicBezTo>
                  <a:pt x="69963" y="21771"/>
                  <a:pt x="70746" y="20944"/>
                  <a:pt x="71498" y="20101"/>
                </a:cubicBezTo>
                <a:cubicBezTo>
                  <a:pt x="71694" y="19860"/>
                  <a:pt x="71904" y="19620"/>
                  <a:pt x="72100" y="19364"/>
                </a:cubicBezTo>
                <a:cubicBezTo>
                  <a:pt x="72175" y="19274"/>
                  <a:pt x="72295" y="19093"/>
                  <a:pt x="72371" y="18973"/>
                </a:cubicBezTo>
                <a:lnTo>
                  <a:pt x="72371" y="18973"/>
                </a:lnTo>
                <a:cubicBezTo>
                  <a:pt x="72362" y="18991"/>
                  <a:pt x="72350" y="19013"/>
                  <a:pt x="72336" y="19038"/>
                </a:cubicBezTo>
                <a:lnTo>
                  <a:pt x="72336" y="19038"/>
                </a:lnTo>
                <a:cubicBezTo>
                  <a:pt x="72582" y="18683"/>
                  <a:pt x="72871" y="18344"/>
                  <a:pt x="73108" y="17995"/>
                </a:cubicBezTo>
                <a:cubicBezTo>
                  <a:pt x="73755" y="17062"/>
                  <a:pt x="74342" y="16114"/>
                  <a:pt x="74883" y="15121"/>
                </a:cubicBezTo>
                <a:cubicBezTo>
                  <a:pt x="75169" y="14609"/>
                  <a:pt x="75440" y="14068"/>
                  <a:pt x="75696" y="13541"/>
                </a:cubicBezTo>
                <a:cubicBezTo>
                  <a:pt x="75816" y="13285"/>
                  <a:pt x="75936" y="13030"/>
                  <a:pt x="76057" y="12789"/>
                </a:cubicBezTo>
                <a:cubicBezTo>
                  <a:pt x="76101" y="12689"/>
                  <a:pt x="76293" y="12230"/>
                  <a:pt x="76294" y="12230"/>
                </a:cubicBezTo>
                <a:lnTo>
                  <a:pt x="76294" y="12230"/>
                </a:lnTo>
                <a:cubicBezTo>
                  <a:pt x="76294" y="12230"/>
                  <a:pt x="76271" y="12288"/>
                  <a:pt x="76207" y="12443"/>
                </a:cubicBezTo>
                <a:lnTo>
                  <a:pt x="76177" y="12548"/>
                </a:lnTo>
                <a:lnTo>
                  <a:pt x="76283" y="12292"/>
                </a:lnTo>
                <a:cubicBezTo>
                  <a:pt x="76328" y="12157"/>
                  <a:pt x="76373" y="12022"/>
                  <a:pt x="76433" y="11901"/>
                </a:cubicBezTo>
                <a:cubicBezTo>
                  <a:pt x="76538" y="11630"/>
                  <a:pt x="76629" y="11375"/>
                  <a:pt x="76719" y="11104"/>
                </a:cubicBezTo>
                <a:cubicBezTo>
                  <a:pt x="76914" y="10607"/>
                  <a:pt x="77080" y="10111"/>
                  <a:pt x="77230" y="9599"/>
                </a:cubicBezTo>
                <a:cubicBezTo>
                  <a:pt x="77576" y="8531"/>
                  <a:pt x="77847" y="7448"/>
                  <a:pt x="78088" y="6334"/>
                </a:cubicBezTo>
                <a:cubicBezTo>
                  <a:pt x="78208" y="5763"/>
                  <a:pt x="78329" y="5161"/>
                  <a:pt x="78419" y="4574"/>
                </a:cubicBezTo>
                <a:cubicBezTo>
                  <a:pt x="78448" y="4390"/>
                  <a:pt x="78489" y="3940"/>
                  <a:pt x="78491" y="3940"/>
                </a:cubicBezTo>
                <a:lnTo>
                  <a:pt x="78491" y="3940"/>
                </a:lnTo>
                <a:cubicBezTo>
                  <a:pt x="78492" y="3940"/>
                  <a:pt x="78484" y="4052"/>
                  <a:pt x="78459" y="4365"/>
                </a:cubicBezTo>
                <a:lnTo>
                  <a:pt x="78459" y="4365"/>
                </a:lnTo>
                <a:cubicBezTo>
                  <a:pt x="78478" y="4160"/>
                  <a:pt x="78512" y="3948"/>
                  <a:pt x="78524" y="3746"/>
                </a:cubicBezTo>
                <a:cubicBezTo>
                  <a:pt x="78660" y="2618"/>
                  <a:pt x="78720" y="1490"/>
                  <a:pt x="78750" y="361"/>
                </a:cubicBezTo>
                <a:lnTo>
                  <a:pt x="78750" y="0"/>
                </a:lnTo>
                <a:close/>
              </a:path>
            </a:pathLst>
          </a:custGeom>
          <a:solidFill>
            <a:srgbClr val="FFFBF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8375" y="1"/>
            <a:ext cx="4178134" cy="3028148"/>
          </a:xfrm>
          <a:custGeom>
            <a:avLst/>
            <a:gdLst/>
            <a:ahLst/>
            <a:cxnLst/>
            <a:rect l="l" t="t" r="r" b="b"/>
            <a:pathLst>
              <a:path w="78751" h="74356" extrusionOk="0">
                <a:moveTo>
                  <a:pt x="78459" y="4365"/>
                </a:moveTo>
                <a:cubicBezTo>
                  <a:pt x="78455" y="4405"/>
                  <a:pt x="78452" y="4444"/>
                  <a:pt x="78449" y="4484"/>
                </a:cubicBezTo>
                <a:cubicBezTo>
                  <a:pt x="78453" y="4441"/>
                  <a:pt x="78456" y="4402"/>
                  <a:pt x="78459" y="4365"/>
                </a:cubicBezTo>
                <a:close/>
                <a:moveTo>
                  <a:pt x="72450" y="18859"/>
                </a:moveTo>
                <a:lnTo>
                  <a:pt x="72450" y="18859"/>
                </a:lnTo>
                <a:cubicBezTo>
                  <a:pt x="72452" y="18859"/>
                  <a:pt x="72420" y="18907"/>
                  <a:pt x="72371" y="18973"/>
                </a:cubicBezTo>
                <a:cubicBezTo>
                  <a:pt x="72425" y="18891"/>
                  <a:pt x="72449" y="18859"/>
                  <a:pt x="72450" y="18859"/>
                </a:cubicBezTo>
                <a:close/>
                <a:moveTo>
                  <a:pt x="72336" y="19038"/>
                </a:moveTo>
                <a:lnTo>
                  <a:pt x="72336" y="19038"/>
                </a:lnTo>
                <a:cubicBezTo>
                  <a:pt x="72285" y="19111"/>
                  <a:pt x="72236" y="19184"/>
                  <a:pt x="72190" y="19259"/>
                </a:cubicBezTo>
                <a:cubicBezTo>
                  <a:pt x="72253" y="19174"/>
                  <a:pt x="72302" y="19097"/>
                  <a:pt x="72336" y="19038"/>
                </a:cubicBezTo>
                <a:close/>
                <a:moveTo>
                  <a:pt x="0" y="0"/>
                </a:moveTo>
                <a:lnTo>
                  <a:pt x="0" y="74356"/>
                </a:lnTo>
                <a:cubicBezTo>
                  <a:pt x="918" y="74115"/>
                  <a:pt x="1806" y="73829"/>
                  <a:pt x="2693" y="73513"/>
                </a:cubicBezTo>
                <a:cubicBezTo>
                  <a:pt x="3130" y="73348"/>
                  <a:pt x="3551" y="73197"/>
                  <a:pt x="3987" y="73017"/>
                </a:cubicBezTo>
                <a:lnTo>
                  <a:pt x="4303" y="72896"/>
                </a:lnTo>
                <a:lnTo>
                  <a:pt x="4394" y="72851"/>
                </a:lnTo>
                <a:cubicBezTo>
                  <a:pt x="5146" y="72520"/>
                  <a:pt x="5898" y="72159"/>
                  <a:pt x="6635" y="71798"/>
                </a:cubicBezTo>
                <a:cubicBezTo>
                  <a:pt x="8125" y="71046"/>
                  <a:pt x="9569" y="70203"/>
                  <a:pt x="10969" y="69301"/>
                </a:cubicBezTo>
                <a:cubicBezTo>
                  <a:pt x="12338" y="68428"/>
                  <a:pt x="13647" y="67495"/>
                  <a:pt x="14941" y="66532"/>
                </a:cubicBezTo>
                <a:lnTo>
                  <a:pt x="15257" y="66291"/>
                </a:lnTo>
                <a:lnTo>
                  <a:pt x="15753" y="65885"/>
                </a:lnTo>
                <a:cubicBezTo>
                  <a:pt x="16084" y="65629"/>
                  <a:pt x="16400" y="65359"/>
                  <a:pt x="16731" y="65088"/>
                </a:cubicBezTo>
                <a:cubicBezTo>
                  <a:pt x="17333" y="64591"/>
                  <a:pt x="17935" y="64080"/>
                  <a:pt x="18507" y="63538"/>
                </a:cubicBezTo>
                <a:cubicBezTo>
                  <a:pt x="19123" y="62936"/>
                  <a:pt x="19710" y="62304"/>
                  <a:pt x="20282" y="61657"/>
                </a:cubicBezTo>
                <a:cubicBezTo>
                  <a:pt x="20508" y="61402"/>
                  <a:pt x="20718" y="61131"/>
                  <a:pt x="20944" y="60860"/>
                </a:cubicBezTo>
                <a:lnTo>
                  <a:pt x="20974" y="60830"/>
                </a:lnTo>
                <a:lnTo>
                  <a:pt x="21275" y="60424"/>
                </a:lnTo>
                <a:cubicBezTo>
                  <a:pt x="22163" y="59175"/>
                  <a:pt x="22975" y="57881"/>
                  <a:pt x="23712" y="56542"/>
                </a:cubicBezTo>
                <a:cubicBezTo>
                  <a:pt x="25187" y="53894"/>
                  <a:pt x="26406" y="51125"/>
                  <a:pt x="27730" y="48402"/>
                </a:cubicBezTo>
                <a:cubicBezTo>
                  <a:pt x="30543" y="42564"/>
                  <a:pt x="34154" y="36426"/>
                  <a:pt x="40052" y="33281"/>
                </a:cubicBezTo>
                <a:cubicBezTo>
                  <a:pt x="45649" y="30302"/>
                  <a:pt x="51999" y="30332"/>
                  <a:pt x="58002" y="28692"/>
                </a:cubicBezTo>
                <a:cubicBezTo>
                  <a:pt x="58679" y="28512"/>
                  <a:pt x="59356" y="28301"/>
                  <a:pt x="60018" y="28075"/>
                </a:cubicBezTo>
                <a:cubicBezTo>
                  <a:pt x="60274" y="27985"/>
                  <a:pt x="60515" y="27880"/>
                  <a:pt x="60770" y="27789"/>
                </a:cubicBezTo>
                <a:cubicBezTo>
                  <a:pt x="60873" y="27755"/>
                  <a:pt x="61414" y="27497"/>
                  <a:pt x="61444" y="27497"/>
                </a:cubicBezTo>
                <a:cubicBezTo>
                  <a:pt x="61454" y="27497"/>
                  <a:pt x="61410" y="27524"/>
                  <a:pt x="61282" y="27594"/>
                </a:cubicBezTo>
                <a:cubicBezTo>
                  <a:pt x="61164" y="27659"/>
                  <a:pt x="61124" y="27685"/>
                  <a:pt x="61133" y="27685"/>
                </a:cubicBezTo>
                <a:cubicBezTo>
                  <a:pt x="61164" y="27685"/>
                  <a:pt x="61756" y="27393"/>
                  <a:pt x="61884" y="27323"/>
                </a:cubicBezTo>
                <a:cubicBezTo>
                  <a:pt x="62155" y="27203"/>
                  <a:pt x="62425" y="27067"/>
                  <a:pt x="62681" y="26947"/>
                </a:cubicBezTo>
                <a:cubicBezTo>
                  <a:pt x="63178" y="26691"/>
                  <a:pt x="63659" y="26435"/>
                  <a:pt x="64141" y="26165"/>
                </a:cubicBezTo>
                <a:cubicBezTo>
                  <a:pt x="65149" y="25593"/>
                  <a:pt x="66127" y="24961"/>
                  <a:pt x="67059" y="24284"/>
                </a:cubicBezTo>
                <a:cubicBezTo>
                  <a:pt x="67180" y="24179"/>
                  <a:pt x="67315" y="24073"/>
                  <a:pt x="67451" y="23983"/>
                </a:cubicBezTo>
                <a:cubicBezTo>
                  <a:pt x="67616" y="23863"/>
                  <a:pt x="67782" y="23727"/>
                  <a:pt x="67932" y="23592"/>
                </a:cubicBezTo>
                <a:cubicBezTo>
                  <a:pt x="68353" y="23246"/>
                  <a:pt x="68745" y="22900"/>
                  <a:pt x="69136" y="22539"/>
                </a:cubicBezTo>
                <a:cubicBezTo>
                  <a:pt x="69963" y="21771"/>
                  <a:pt x="70746" y="20944"/>
                  <a:pt x="71498" y="20101"/>
                </a:cubicBezTo>
                <a:cubicBezTo>
                  <a:pt x="71694" y="19860"/>
                  <a:pt x="71904" y="19620"/>
                  <a:pt x="72100" y="19364"/>
                </a:cubicBezTo>
                <a:cubicBezTo>
                  <a:pt x="72175" y="19274"/>
                  <a:pt x="72295" y="19093"/>
                  <a:pt x="72371" y="18973"/>
                </a:cubicBezTo>
                <a:lnTo>
                  <a:pt x="72371" y="18973"/>
                </a:lnTo>
                <a:cubicBezTo>
                  <a:pt x="72362" y="18991"/>
                  <a:pt x="72350" y="19013"/>
                  <a:pt x="72336" y="19038"/>
                </a:cubicBezTo>
                <a:lnTo>
                  <a:pt x="72336" y="19038"/>
                </a:lnTo>
                <a:cubicBezTo>
                  <a:pt x="72582" y="18683"/>
                  <a:pt x="72871" y="18344"/>
                  <a:pt x="73108" y="17995"/>
                </a:cubicBezTo>
                <a:cubicBezTo>
                  <a:pt x="73755" y="17062"/>
                  <a:pt x="74342" y="16114"/>
                  <a:pt x="74883" y="15121"/>
                </a:cubicBezTo>
                <a:cubicBezTo>
                  <a:pt x="75169" y="14609"/>
                  <a:pt x="75440" y="14068"/>
                  <a:pt x="75696" y="13541"/>
                </a:cubicBezTo>
                <a:cubicBezTo>
                  <a:pt x="75816" y="13285"/>
                  <a:pt x="75936" y="13030"/>
                  <a:pt x="76057" y="12789"/>
                </a:cubicBezTo>
                <a:cubicBezTo>
                  <a:pt x="76101" y="12689"/>
                  <a:pt x="76293" y="12230"/>
                  <a:pt x="76294" y="12230"/>
                </a:cubicBezTo>
                <a:lnTo>
                  <a:pt x="76294" y="12230"/>
                </a:lnTo>
                <a:cubicBezTo>
                  <a:pt x="76294" y="12230"/>
                  <a:pt x="76271" y="12288"/>
                  <a:pt x="76207" y="12443"/>
                </a:cubicBezTo>
                <a:lnTo>
                  <a:pt x="76177" y="12548"/>
                </a:lnTo>
                <a:lnTo>
                  <a:pt x="76283" y="12292"/>
                </a:lnTo>
                <a:cubicBezTo>
                  <a:pt x="76328" y="12157"/>
                  <a:pt x="76373" y="12022"/>
                  <a:pt x="76433" y="11901"/>
                </a:cubicBezTo>
                <a:cubicBezTo>
                  <a:pt x="76538" y="11630"/>
                  <a:pt x="76629" y="11375"/>
                  <a:pt x="76719" y="11104"/>
                </a:cubicBezTo>
                <a:cubicBezTo>
                  <a:pt x="76914" y="10607"/>
                  <a:pt x="77080" y="10111"/>
                  <a:pt x="77230" y="9599"/>
                </a:cubicBezTo>
                <a:cubicBezTo>
                  <a:pt x="77576" y="8531"/>
                  <a:pt x="77847" y="7448"/>
                  <a:pt x="78088" y="6334"/>
                </a:cubicBezTo>
                <a:cubicBezTo>
                  <a:pt x="78208" y="5763"/>
                  <a:pt x="78329" y="5161"/>
                  <a:pt x="78419" y="4574"/>
                </a:cubicBezTo>
                <a:cubicBezTo>
                  <a:pt x="78448" y="4390"/>
                  <a:pt x="78489" y="3940"/>
                  <a:pt x="78491" y="3940"/>
                </a:cubicBezTo>
                <a:lnTo>
                  <a:pt x="78491" y="3940"/>
                </a:lnTo>
                <a:cubicBezTo>
                  <a:pt x="78492" y="3940"/>
                  <a:pt x="78484" y="4052"/>
                  <a:pt x="78459" y="4365"/>
                </a:cubicBezTo>
                <a:lnTo>
                  <a:pt x="78459" y="4365"/>
                </a:lnTo>
                <a:cubicBezTo>
                  <a:pt x="78478" y="4160"/>
                  <a:pt x="78512" y="3948"/>
                  <a:pt x="78524" y="3746"/>
                </a:cubicBezTo>
                <a:cubicBezTo>
                  <a:pt x="78660" y="2618"/>
                  <a:pt x="78720" y="1490"/>
                  <a:pt x="78750" y="361"/>
                </a:cubicBezTo>
                <a:lnTo>
                  <a:pt x="78750" y="0"/>
                </a:lnTo>
                <a:close/>
              </a:path>
            </a:pathLst>
          </a:custGeom>
          <a:solidFill>
            <a:srgbClr val="FFFBF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86"/>
        <p:cNvGrpSpPr/>
        <p:nvPr/>
      </p:nvGrpSpPr>
      <p:grpSpPr>
        <a:xfrm>
          <a:off x="0" y="0"/>
          <a:ext cx="0" cy="0"/>
          <a:chOff x="0" y="0"/>
          <a:chExt cx="0" cy="0"/>
        </a:xfrm>
      </p:grpSpPr>
      <p:sp>
        <p:nvSpPr>
          <p:cNvPr id="187" name="Google Shape;187;p23"/>
          <p:cNvSpPr/>
          <p:nvPr/>
        </p:nvSpPr>
        <p:spPr>
          <a:xfrm flipH="1">
            <a:off x="6845922" y="4046043"/>
            <a:ext cx="2316065" cy="1124923"/>
          </a:xfrm>
          <a:custGeom>
            <a:avLst/>
            <a:gdLst/>
            <a:ahLst/>
            <a:cxnLst/>
            <a:rect l="l" t="t" r="r" b="b"/>
            <a:pathLst>
              <a:path w="59808" h="29049" extrusionOk="0">
                <a:moveTo>
                  <a:pt x="3282" y="1"/>
                </a:moveTo>
                <a:cubicBezTo>
                  <a:pt x="1243" y="1"/>
                  <a:pt x="0" y="507"/>
                  <a:pt x="0" y="507"/>
                </a:cubicBezTo>
                <a:lnTo>
                  <a:pt x="0" y="29049"/>
                </a:lnTo>
                <a:lnTo>
                  <a:pt x="59807" y="29049"/>
                </a:lnTo>
                <a:cubicBezTo>
                  <a:pt x="59566" y="10031"/>
                  <a:pt x="28391" y="23391"/>
                  <a:pt x="18882" y="10046"/>
                </a:cubicBezTo>
                <a:cubicBezTo>
                  <a:pt x="12843" y="1547"/>
                  <a:pt x="6847" y="1"/>
                  <a:pt x="3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flipH="1">
            <a:off x="8290388" y="-90400"/>
            <a:ext cx="871587"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891450" y="-90399"/>
            <a:ext cx="1317091" cy="2067901"/>
          </a:xfrm>
          <a:custGeom>
            <a:avLst/>
            <a:gdLst/>
            <a:ahLst/>
            <a:cxnLst/>
            <a:rect l="l" t="t" r="r" b="b"/>
            <a:pathLst>
              <a:path w="29401" h="27955" extrusionOk="0">
                <a:moveTo>
                  <a:pt x="15772" y="1"/>
                </a:moveTo>
                <a:cubicBezTo>
                  <a:pt x="9763" y="1"/>
                  <a:pt x="5698" y="3755"/>
                  <a:pt x="3627" y="5287"/>
                </a:cubicBezTo>
                <a:cubicBezTo>
                  <a:pt x="1174" y="7092"/>
                  <a:pt x="0" y="11456"/>
                  <a:pt x="978" y="14314"/>
                </a:cubicBezTo>
                <a:cubicBezTo>
                  <a:pt x="1866" y="16902"/>
                  <a:pt x="3401" y="19174"/>
                  <a:pt x="3762" y="21927"/>
                </a:cubicBezTo>
                <a:cubicBezTo>
                  <a:pt x="3927" y="23221"/>
                  <a:pt x="3732" y="24229"/>
                  <a:pt x="4725" y="25252"/>
                </a:cubicBezTo>
                <a:cubicBezTo>
                  <a:pt x="5763" y="26321"/>
                  <a:pt x="7283" y="26907"/>
                  <a:pt x="8682" y="27329"/>
                </a:cubicBezTo>
                <a:cubicBezTo>
                  <a:pt x="9959" y="27714"/>
                  <a:pt x="11584" y="27954"/>
                  <a:pt x="13183" y="27954"/>
                </a:cubicBezTo>
                <a:cubicBezTo>
                  <a:pt x="14579" y="27954"/>
                  <a:pt x="15955" y="27772"/>
                  <a:pt x="17062" y="27344"/>
                </a:cubicBezTo>
                <a:cubicBezTo>
                  <a:pt x="18537" y="26772"/>
                  <a:pt x="19801" y="25463"/>
                  <a:pt x="20914" y="24365"/>
                </a:cubicBezTo>
                <a:cubicBezTo>
                  <a:pt x="22178" y="23101"/>
                  <a:pt x="23577" y="22168"/>
                  <a:pt x="24931" y="21040"/>
                </a:cubicBezTo>
                <a:cubicBezTo>
                  <a:pt x="27264" y="19069"/>
                  <a:pt x="28452" y="16661"/>
                  <a:pt x="28648" y="13652"/>
                </a:cubicBezTo>
                <a:cubicBezTo>
                  <a:pt x="28828" y="10839"/>
                  <a:pt x="29400" y="7032"/>
                  <a:pt x="27670" y="4550"/>
                </a:cubicBezTo>
                <a:cubicBezTo>
                  <a:pt x="26617" y="3060"/>
                  <a:pt x="24856" y="3000"/>
                  <a:pt x="23412" y="2142"/>
                </a:cubicBezTo>
                <a:cubicBezTo>
                  <a:pt x="22043" y="1300"/>
                  <a:pt x="20553" y="698"/>
                  <a:pt x="18988" y="352"/>
                </a:cubicBezTo>
                <a:cubicBezTo>
                  <a:pt x="17861" y="108"/>
                  <a:pt x="16789" y="1"/>
                  <a:pt x="15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rot="10800000">
            <a:off x="-401372" y="-70898"/>
            <a:ext cx="1054787" cy="1211798"/>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73"/>
        <p:cNvGrpSpPr/>
        <p:nvPr/>
      </p:nvGrpSpPr>
      <p:grpSpPr>
        <a:xfrm>
          <a:off x="0" y="0"/>
          <a:ext cx="0" cy="0"/>
          <a:chOff x="0" y="0"/>
          <a:chExt cx="0" cy="0"/>
        </a:xfrm>
      </p:grpSpPr>
      <p:sp>
        <p:nvSpPr>
          <p:cNvPr id="174" name="Google Shape;174;p21"/>
          <p:cNvSpPr txBox="1">
            <a:spLocks noGrp="1"/>
          </p:cNvSpPr>
          <p:nvPr>
            <p:ph type="ctrTitle"/>
          </p:nvPr>
        </p:nvSpPr>
        <p:spPr>
          <a:xfrm>
            <a:off x="2382250" y="535000"/>
            <a:ext cx="4379400" cy="105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5" name="Google Shape;175;p21"/>
          <p:cNvSpPr txBox="1">
            <a:spLocks noGrp="1"/>
          </p:cNvSpPr>
          <p:nvPr>
            <p:ph type="subTitle" idx="1"/>
          </p:nvPr>
        </p:nvSpPr>
        <p:spPr>
          <a:xfrm>
            <a:off x="2382350" y="1700400"/>
            <a:ext cx="4379400" cy="117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6" name="Google Shape;176;p21"/>
          <p:cNvSpPr txBox="1"/>
          <p:nvPr/>
        </p:nvSpPr>
        <p:spPr>
          <a:xfrm>
            <a:off x="2382325" y="3563450"/>
            <a:ext cx="43794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lang="en" sz="1000" b="1" u="sng">
                <a:solidFill>
                  <a:schemeClr val="hlink"/>
                </a:solidFill>
                <a:latin typeface="Open Sans"/>
                <a:ea typeface="Open Sans"/>
                <a:cs typeface="Open Sans"/>
                <a:sym typeface="Open Sans"/>
                <a:hlinkClick r:id="rId2"/>
              </a:rPr>
              <a:t>Slidesgo</a:t>
            </a:r>
            <a:r>
              <a:rPr lang="en" sz="1000" u="sng">
                <a:solidFill>
                  <a:schemeClr val="dk1"/>
                </a:solidFill>
                <a:latin typeface="Open Sans"/>
                <a:ea typeface="Open Sans"/>
                <a:cs typeface="Open Sans"/>
                <a:sym typeface="Open Sans"/>
              </a:rPr>
              <a:t>,</a:t>
            </a:r>
            <a:r>
              <a:rPr lang="en" sz="1000">
                <a:solidFill>
                  <a:schemeClr val="dk1"/>
                </a:solidFill>
                <a:latin typeface="Open Sans"/>
                <a:ea typeface="Open Sans"/>
                <a:cs typeface="Open Sans"/>
                <a:sym typeface="Open Sans"/>
              </a:rPr>
              <a:t> and includes icons by </a:t>
            </a:r>
            <a:r>
              <a:rPr lang="en" sz="1000" b="1" u="sng">
                <a:solidFill>
                  <a:schemeClr val="dk1"/>
                </a:solidFill>
                <a:latin typeface="Open Sans"/>
                <a:ea typeface="Open Sans"/>
                <a:cs typeface="Open Sans"/>
                <a:sym typeface="Open Sans"/>
                <a:hlinkClick r:id="rId3">
                  <a:extLst>
                    <a:ext uri="{A12FA001-AC4F-418D-AE19-62706E023703}">
                      <ahyp:hlinkClr xmlns="" xmlns:ahyp="http://schemas.microsoft.com/office/drawing/2018/hyperlinkcolor" val="tx"/>
                    </a:ext>
                  </a:extLst>
                </a:hlinkClick>
              </a:rPr>
              <a:t>Flaticon</a:t>
            </a:r>
            <a:r>
              <a:rPr lang="en" sz="1000" u="sng">
                <a:solidFill>
                  <a:schemeClr val="dk1"/>
                </a:solidFill>
                <a:latin typeface="Open Sans"/>
                <a:ea typeface="Open Sans"/>
                <a:cs typeface="Open Sans"/>
                <a:sym typeface="Open Sans"/>
              </a:rPr>
              <a:t>,</a:t>
            </a:r>
            <a:r>
              <a:rPr lang="en" sz="1000">
                <a:solidFill>
                  <a:schemeClr val="dk1"/>
                </a:solidFill>
                <a:latin typeface="Open Sans"/>
                <a:ea typeface="Open Sans"/>
                <a:cs typeface="Open Sans"/>
                <a:sym typeface="Open Sans"/>
              </a:rPr>
              <a:t> and infographics &amp; images by </a:t>
            </a:r>
            <a:r>
              <a:rPr lang="en" sz="1000" b="1" u="sng">
                <a:solidFill>
                  <a:schemeClr val="dk1"/>
                </a:solidFill>
                <a:latin typeface="Open Sans"/>
                <a:ea typeface="Open Sans"/>
                <a:cs typeface="Open Sans"/>
                <a:sym typeface="Open Sans"/>
                <a:hlinkClick r:id="rId4">
                  <a:extLst>
                    <a:ext uri="{A12FA001-AC4F-418D-AE19-62706E023703}">
                      <ahyp:hlinkClr xmlns="" xmlns:ahyp="http://schemas.microsoft.com/office/drawing/2018/hyperlinkcolor" val="tx"/>
                    </a:ext>
                  </a:extLst>
                </a:hlinkClick>
              </a:rPr>
              <a:t>Freepik</a:t>
            </a:r>
            <a:endParaRPr sz="1000" b="1" u="sng">
              <a:solidFill>
                <a:schemeClr val="dk1"/>
              </a:solidFill>
              <a:latin typeface="Open Sans"/>
              <a:ea typeface="Open Sans"/>
              <a:cs typeface="Open Sans"/>
              <a:sym typeface="Open Sans"/>
            </a:endParaRPr>
          </a:p>
        </p:txBody>
      </p:sp>
      <p:sp>
        <p:nvSpPr>
          <p:cNvPr id="177" name="Google Shape;177;p21"/>
          <p:cNvSpPr/>
          <p:nvPr/>
        </p:nvSpPr>
        <p:spPr>
          <a:xfrm rot="-5400000">
            <a:off x="-636463" y="1523261"/>
            <a:ext cx="4178134" cy="3028148"/>
          </a:xfrm>
          <a:custGeom>
            <a:avLst/>
            <a:gdLst/>
            <a:ahLst/>
            <a:cxnLst/>
            <a:rect l="l" t="t" r="r" b="b"/>
            <a:pathLst>
              <a:path w="78751" h="74356" extrusionOk="0">
                <a:moveTo>
                  <a:pt x="78459" y="4365"/>
                </a:moveTo>
                <a:cubicBezTo>
                  <a:pt x="78455" y="4405"/>
                  <a:pt x="78452" y="4444"/>
                  <a:pt x="78449" y="4484"/>
                </a:cubicBezTo>
                <a:cubicBezTo>
                  <a:pt x="78453" y="4441"/>
                  <a:pt x="78456" y="4402"/>
                  <a:pt x="78459" y="4365"/>
                </a:cubicBezTo>
                <a:close/>
                <a:moveTo>
                  <a:pt x="72450" y="18859"/>
                </a:moveTo>
                <a:lnTo>
                  <a:pt x="72450" y="18859"/>
                </a:lnTo>
                <a:cubicBezTo>
                  <a:pt x="72452" y="18859"/>
                  <a:pt x="72420" y="18907"/>
                  <a:pt x="72371" y="18973"/>
                </a:cubicBezTo>
                <a:cubicBezTo>
                  <a:pt x="72425" y="18891"/>
                  <a:pt x="72449" y="18859"/>
                  <a:pt x="72450" y="18859"/>
                </a:cubicBezTo>
                <a:close/>
                <a:moveTo>
                  <a:pt x="72336" y="19038"/>
                </a:moveTo>
                <a:lnTo>
                  <a:pt x="72336" y="19038"/>
                </a:lnTo>
                <a:cubicBezTo>
                  <a:pt x="72285" y="19111"/>
                  <a:pt x="72236" y="19184"/>
                  <a:pt x="72190" y="19259"/>
                </a:cubicBezTo>
                <a:cubicBezTo>
                  <a:pt x="72253" y="19174"/>
                  <a:pt x="72302" y="19097"/>
                  <a:pt x="72336" y="19038"/>
                </a:cubicBezTo>
                <a:close/>
                <a:moveTo>
                  <a:pt x="0" y="0"/>
                </a:moveTo>
                <a:lnTo>
                  <a:pt x="0" y="74356"/>
                </a:lnTo>
                <a:cubicBezTo>
                  <a:pt x="918" y="74115"/>
                  <a:pt x="1806" y="73829"/>
                  <a:pt x="2693" y="73513"/>
                </a:cubicBezTo>
                <a:cubicBezTo>
                  <a:pt x="3130" y="73348"/>
                  <a:pt x="3551" y="73197"/>
                  <a:pt x="3987" y="73017"/>
                </a:cubicBezTo>
                <a:lnTo>
                  <a:pt x="4303" y="72896"/>
                </a:lnTo>
                <a:lnTo>
                  <a:pt x="4394" y="72851"/>
                </a:lnTo>
                <a:cubicBezTo>
                  <a:pt x="5146" y="72520"/>
                  <a:pt x="5898" y="72159"/>
                  <a:pt x="6635" y="71798"/>
                </a:cubicBezTo>
                <a:cubicBezTo>
                  <a:pt x="8125" y="71046"/>
                  <a:pt x="9569" y="70203"/>
                  <a:pt x="10969" y="69301"/>
                </a:cubicBezTo>
                <a:cubicBezTo>
                  <a:pt x="12338" y="68428"/>
                  <a:pt x="13647" y="67495"/>
                  <a:pt x="14941" y="66532"/>
                </a:cubicBezTo>
                <a:lnTo>
                  <a:pt x="15257" y="66291"/>
                </a:lnTo>
                <a:lnTo>
                  <a:pt x="15753" y="65885"/>
                </a:lnTo>
                <a:cubicBezTo>
                  <a:pt x="16084" y="65629"/>
                  <a:pt x="16400" y="65359"/>
                  <a:pt x="16731" y="65088"/>
                </a:cubicBezTo>
                <a:cubicBezTo>
                  <a:pt x="17333" y="64591"/>
                  <a:pt x="17935" y="64080"/>
                  <a:pt x="18507" y="63538"/>
                </a:cubicBezTo>
                <a:cubicBezTo>
                  <a:pt x="19123" y="62936"/>
                  <a:pt x="19710" y="62304"/>
                  <a:pt x="20282" y="61657"/>
                </a:cubicBezTo>
                <a:cubicBezTo>
                  <a:pt x="20508" y="61402"/>
                  <a:pt x="20718" y="61131"/>
                  <a:pt x="20944" y="60860"/>
                </a:cubicBezTo>
                <a:lnTo>
                  <a:pt x="20974" y="60830"/>
                </a:lnTo>
                <a:lnTo>
                  <a:pt x="21275" y="60424"/>
                </a:lnTo>
                <a:cubicBezTo>
                  <a:pt x="22163" y="59175"/>
                  <a:pt x="22975" y="57881"/>
                  <a:pt x="23712" y="56542"/>
                </a:cubicBezTo>
                <a:cubicBezTo>
                  <a:pt x="25187" y="53894"/>
                  <a:pt x="26406" y="51125"/>
                  <a:pt x="27730" y="48402"/>
                </a:cubicBezTo>
                <a:cubicBezTo>
                  <a:pt x="30543" y="42564"/>
                  <a:pt x="34154" y="36426"/>
                  <a:pt x="40052" y="33281"/>
                </a:cubicBezTo>
                <a:cubicBezTo>
                  <a:pt x="45649" y="30302"/>
                  <a:pt x="51999" y="30332"/>
                  <a:pt x="58002" y="28692"/>
                </a:cubicBezTo>
                <a:cubicBezTo>
                  <a:pt x="58679" y="28512"/>
                  <a:pt x="59356" y="28301"/>
                  <a:pt x="60018" y="28075"/>
                </a:cubicBezTo>
                <a:cubicBezTo>
                  <a:pt x="60274" y="27985"/>
                  <a:pt x="60515" y="27880"/>
                  <a:pt x="60770" y="27789"/>
                </a:cubicBezTo>
                <a:cubicBezTo>
                  <a:pt x="60873" y="27755"/>
                  <a:pt x="61414" y="27497"/>
                  <a:pt x="61444" y="27497"/>
                </a:cubicBezTo>
                <a:cubicBezTo>
                  <a:pt x="61454" y="27497"/>
                  <a:pt x="61410" y="27524"/>
                  <a:pt x="61282" y="27594"/>
                </a:cubicBezTo>
                <a:cubicBezTo>
                  <a:pt x="61164" y="27659"/>
                  <a:pt x="61124" y="27685"/>
                  <a:pt x="61133" y="27685"/>
                </a:cubicBezTo>
                <a:cubicBezTo>
                  <a:pt x="61164" y="27685"/>
                  <a:pt x="61756" y="27393"/>
                  <a:pt x="61884" y="27323"/>
                </a:cubicBezTo>
                <a:cubicBezTo>
                  <a:pt x="62155" y="27203"/>
                  <a:pt x="62425" y="27067"/>
                  <a:pt x="62681" y="26947"/>
                </a:cubicBezTo>
                <a:cubicBezTo>
                  <a:pt x="63178" y="26691"/>
                  <a:pt x="63659" y="26435"/>
                  <a:pt x="64141" y="26165"/>
                </a:cubicBezTo>
                <a:cubicBezTo>
                  <a:pt x="65149" y="25593"/>
                  <a:pt x="66127" y="24961"/>
                  <a:pt x="67059" y="24284"/>
                </a:cubicBezTo>
                <a:cubicBezTo>
                  <a:pt x="67180" y="24179"/>
                  <a:pt x="67315" y="24073"/>
                  <a:pt x="67451" y="23983"/>
                </a:cubicBezTo>
                <a:cubicBezTo>
                  <a:pt x="67616" y="23863"/>
                  <a:pt x="67782" y="23727"/>
                  <a:pt x="67932" y="23592"/>
                </a:cubicBezTo>
                <a:cubicBezTo>
                  <a:pt x="68353" y="23246"/>
                  <a:pt x="68745" y="22900"/>
                  <a:pt x="69136" y="22539"/>
                </a:cubicBezTo>
                <a:cubicBezTo>
                  <a:pt x="69963" y="21771"/>
                  <a:pt x="70746" y="20944"/>
                  <a:pt x="71498" y="20101"/>
                </a:cubicBezTo>
                <a:cubicBezTo>
                  <a:pt x="71694" y="19860"/>
                  <a:pt x="71904" y="19620"/>
                  <a:pt x="72100" y="19364"/>
                </a:cubicBezTo>
                <a:cubicBezTo>
                  <a:pt x="72175" y="19274"/>
                  <a:pt x="72295" y="19093"/>
                  <a:pt x="72371" y="18973"/>
                </a:cubicBezTo>
                <a:lnTo>
                  <a:pt x="72371" y="18973"/>
                </a:lnTo>
                <a:cubicBezTo>
                  <a:pt x="72362" y="18991"/>
                  <a:pt x="72350" y="19013"/>
                  <a:pt x="72336" y="19038"/>
                </a:cubicBezTo>
                <a:lnTo>
                  <a:pt x="72336" y="19038"/>
                </a:lnTo>
                <a:cubicBezTo>
                  <a:pt x="72582" y="18683"/>
                  <a:pt x="72871" y="18344"/>
                  <a:pt x="73108" y="17995"/>
                </a:cubicBezTo>
                <a:cubicBezTo>
                  <a:pt x="73755" y="17062"/>
                  <a:pt x="74342" y="16114"/>
                  <a:pt x="74883" y="15121"/>
                </a:cubicBezTo>
                <a:cubicBezTo>
                  <a:pt x="75169" y="14609"/>
                  <a:pt x="75440" y="14068"/>
                  <a:pt x="75696" y="13541"/>
                </a:cubicBezTo>
                <a:cubicBezTo>
                  <a:pt x="75816" y="13285"/>
                  <a:pt x="75936" y="13030"/>
                  <a:pt x="76057" y="12789"/>
                </a:cubicBezTo>
                <a:cubicBezTo>
                  <a:pt x="76101" y="12689"/>
                  <a:pt x="76293" y="12230"/>
                  <a:pt x="76294" y="12230"/>
                </a:cubicBezTo>
                <a:lnTo>
                  <a:pt x="76294" y="12230"/>
                </a:lnTo>
                <a:cubicBezTo>
                  <a:pt x="76294" y="12230"/>
                  <a:pt x="76271" y="12288"/>
                  <a:pt x="76207" y="12443"/>
                </a:cubicBezTo>
                <a:lnTo>
                  <a:pt x="76177" y="12548"/>
                </a:lnTo>
                <a:lnTo>
                  <a:pt x="76283" y="12292"/>
                </a:lnTo>
                <a:cubicBezTo>
                  <a:pt x="76328" y="12157"/>
                  <a:pt x="76373" y="12022"/>
                  <a:pt x="76433" y="11901"/>
                </a:cubicBezTo>
                <a:cubicBezTo>
                  <a:pt x="76538" y="11630"/>
                  <a:pt x="76629" y="11375"/>
                  <a:pt x="76719" y="11104"/>
                </a:cubicBezTo>
                <a:cubicBezTo>
                  <a:pt x="76914" y="10607"/>
                  <a:pt x="77080" y="10111"/>
                  <a:pt x="77230" y="9599"/>
                </a:cubicBezTo>
                <a:cubicBezTo>
                  <a:pt x="77576" y="8531"/>
                  <a:pt x="77847" y="7448"/>
                  <a:pt x="78088" y="6334"/>
                </a:cubicBezTo>
                <a:cubicBezTo>
                  <a:pt x="78208" y="5763"/>
                  <a:pt x="78329" y="5161"/>
                  <a:pt x="78419" y="4574"/>
                </a:cubicBezTo>
                <a:cubicBezTo>
                  <a:pt x="78448" y="4390"/>
                  <a:pt x="78489" y="3940"/>
                  <a:pt x="78491" y="3940"/>
                </a:cubicBezTo>
                <a:lnTo>
                  <a:pt x="78491" y="3940"/>
                </a:lnTo>
                <a:cubicBezTo>
                  <a:pt x="78492" y="3940"/>
                  <a:pt x="78484" y="4052"/>
                  <a:pt x="78459" y="4365"/>
                </a:cubicBezTo>
                <a:lnTo>
                  <a:pt x="78459" y="4365"/>
                </a:lnTo>
                <a:cubicBezTo>
                  <a:pt x="78478" y="4160"/>
                  <a:pt x="78512" y="3948"/>
                  <a:pt x="78524" y="3746"/>
                </a:cubicBezTo>
                <a:cubicBezTo>
                  <a:pt x="78660" y="2618"/>
                  <a:pt x="78720" y="1490"/>
                  <a:pt x="78750" y="361"/>
                </a:cubicBezTo>
                <a:lnTo>
                  <a:pt x="78750" y="0"/>
                </a:lnTo>
                <a:close/>
              </a:path>
            </a:pathLst>
          </a:custGeom>
          <a:solidFill>
            <a:srgbClr val="FFFBF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flipH="1">
            <a:off x="4998962" y="-17113"/>
            <a:ext cx="4178134" cy="3028148"/>
          </a:xfrm>
          <a:custGeom>
            <a:avLst/>
            <a:gdLst/>
            <a:ahLst/>
            <a:cxnLst/>
            <a:rect l="l" t="t" r="r" b="b"/>
            <a:pathLst>
              <a:path w="78751" h="74356" extrusionOk="0">
                <a:moveTo>
                  <a:pt x="78459" y="4365"/>
                </a:moveTo>
                <a:cubicBezTo>
                  <a:pt x="78455" y="4405"/>
                  <a:pt x="78452" y="4444"/>
                  <a:pt x="78449" y="4484"/>
                </a:cubicBezTo>
                <a:cubicBezTo>
                  <a:pt x="78453" y="4441"/>
                  <a:pt x="78456" y="4402"/>
                  <a:pt x="78459" y="4365"/>
                </a:cubicBezTo>
                <a:close/>
                <a:moveTo>
                  <a:pt x="72450" y="18859"/>
                </a:moveTo>
                <a:lnTo>
                  <a:pt x="72450" y="18859"/>
                </a:lnTo>
                <a:cubicBezTo>
                  <a:pt x="72452" y="18859"/>
                  <a:pt x="72420" y="18907"/>
                  <a:pt x="72371" y="18973"/>
                </a:cubicBezTo>
                <a:cubicBezTo>
                  <a:pt x="72425" y="18891"/>
                  <a:pt x="72449" y="18859"/>
                  <a:pt x="72450" y="18859"/>
                </a:cubicBezTo>
                <a:close/>
                <a:moveTo>
                  <a:pt x="72336" y="19038"/>
                </a:moveTo>
                <a:lnTo>
                  <a:pt x="72336" y="19038"/>
                </a:lnTo>
                <a:cubicBezTo>
                  <a:pt x="72285" y="19111"/>
                  <a:pt x="72236" y="19184"/>
                  <a:pt x="72190" y="19259"/>
                </a:cubicBezTo>
                <a:cubicBezTo>
                  <a:pt x="72253" y="19174"/>
                  <a:pt x="72302" y="19097"/>
                  <a:pt x="72336" y="19038"/>
                </a:cubicBezTo>
                <a:close/>
                <a:moveTo>
                  <a:pt x="0" y="0"/>
                </a:moveTo>
                <a:lnTo>
                  <a:pt x="0" y="74356"/>
                </a:lnTo>
                <a:cubicBezTo>
                  <a:pt x="918" y="74115"/>
                  <a:pt x="1806" y="73829"/>
                  <a:pt x="2693" y="73513"/>
                </a:cubicBezTo>
                <a:cubicBezTo>
                  <a:pt x="3130" y="73348"/>
                  <a:pt x="3551" y="73197"/>
                  <a:pt x="3987" y="73017"/>
                </a:cubicBezTo>
                <a:lnTo>
                  <a:pt x="4303" y="72896"/>
                </a:lnTo>
                <a:lnTo>
                  <a:pt x="4394" y="72851"/>
                </a:lnTo>
                <a:cubicBezTo>
                  <a:pt x="5146" y="72520"/>
                  <a:pt x="5898" y="72159"/>
                  <a:pt x="6635" y="71798"/>
                </a:cubicBezTo>
                <a:cubicBezTo>
                  <a:pt x="8125" y="71046"/>
                  <a:pt x="9569" y="70203"/>
                  <a:pt x="10969" y="69301"/>
                </a:cubicBezTo>
                <a:cubicBezTo>
                  <a:pt x="12338" y="68428"/>
                  <a:pt x="13647" y="67495"/>
                  <a:pt x="14941" y="66532"/>
                </a:cubicBezTo>
                <a:lnTo>
                  <a:pt x="15257" y="66291"/>
                </a:lnTo>
                <a:lnTo>
                  <a:pt x="15753" y="65885"/>
                </a:lnTo>
                <a:cubicBezTo>
                  <a:pt x="16084" y="65629"/>
                  <a:pt x="16400" y="65359"/>
                  <a:pt x="16731" y="65088"/>
                </a:cubicBezTo>
                <a:cubicBezTo>
                  <a:pt x="17333" y="64591"/>
                  <a:pt x="17935" y="64080"/>
                  <a:pt x="18507" y="63538"/>
                </a:cubicBezTo>
                <a:cubicBezTo>
                  <a:pt x="19123" y="62936"/>
                  <a:pt x="19710" y="62304"/>
                  <a:pt x="20282" y="61657"/>
                </a:cubicBezTo>
                <a:cubicBezTo>
                  <a:pt x="20508" y="61402"/>
                  <a:pt x="20718" y="61131"/>
                  <a:pt x="20944" y="60860"/>
                </a:cubicBezTo>
                <a:lnTo>
                  <a:pt x="20974" y="60830"/>
                </a:lnTo>
                <a:lnTo>
                  <a:pt x="21275" y="60424"/>
                </a:lnTo>
                <a:cubicBezTo>
                  <a:pt x="22163" y="59175"/>
                  <a:pt x="22975" y="57881"/>
                  <a:pt x="23712" y="56542"/>
                </a:cubicBezTo>
                <a:cubicBezTo>
                  <a:pt x="25187" y="53894"/>
                  <a:pt x="26406" y="51125"/>
                  <a:pt x="27730" y="48402"/>
                </a:cubicBezTo>
                <a:cubicBezTo>
                  <a:pt x="30543" y="42564"/>
                  <a:pt x="34154" y="36426"/>
                  <a:pt x="40052" y="33281"/>
                </a:cubicBezTo>
                <a:cubicBezTo>
                  <a:pt x="45649" y="30302"/>
                  <a:pt x="51999" y="30332"/>
                  <a:pt x="58002" y="28692"/>
                </a:cubicBezTo>
                <a:cubicBezTo>
                  <a:pt x="58679" y="28512"/>
                  <a:pt x="59356" y="28301"/>
                  <a:pt x="60018" y="28075"/>
                </a:cubicBezTo>
                <a:cubicBezTo>
                  <a:pt x="60274" y="27985"/>
                  <a:pt x="60515" y="27880"/>
                  <a:pt x="60770" y="27789"/>
                </a:cubicBezTo>
                <a:cubicBezTo>
                  <a:pt x="60873" y="27755"/>
                  <a:pt x="61414" y="27497"/>
                  <a:pt x="61444" y="27497"/>
                </a:cubicBezTo>
                <a:cubicBezTo>
                  <a:pt x="61454" y="27497"/>
                  <a:pt x="61410" y="27524"/>
                  <a:pt x="61282" y="27594"/>
                </a:cubicBezTo>
                <a:cubicBezTo>
                  <a:pt x="61164" y="27659"/>
                  <a:pt x="61124" y="27685"/>
                  <a:pt x="61133" y="27685"/>
                </a:cubicBezTo>
                <a:cubicBezTo>
                  <a:pt x="61164" y="27685"/>
                  <a:pt x="61756" y="27393"/>
                  <a:pt x="61884" y="27323"/>
                </a:cubicBezTo>
                <a:cubicBezTo>
                  <a:pt x="62155" y="27203"/>
                  <a:pt x="62425" y="27067"/>
                  <a:pt x="62681" y="26947"/>
                </a:cubicBezTo>
                <a:cubicBezTo>
                  <a:pt x="63178" y="26691"/>
                  <a:pt x="63659" y="26435"/>
                  <a:pt x="64141" y="26165"/>
                </a:cubicBezTo>
                <a:cubicBezTo>
                  <a:pt x="65149" y="25593"/>
                  <a:pt x="66127" y="24961"/>
                  <a:pt x="67059" y="24284"/>
                </a:cubicBezTo>
                <a:cubicBezTo>
                  <a:pt x="67180" y="24179"/>
                  <a:pt x="67315" y="24073"/>
                  <a:pt x="67451" y="23983"/>
                </a:cubicBezTo>
                <a:cubicBezTo>
                  <a:pt x="67616" y="23863"/>
                  <a:pt x="67782" y="23727"/>
                  <a:pt x="67932" y="23592"/>
                </a:cubicBezTo>
                <a:cubicBezTo>
                  <a:pt x="68353" y="23246"/>
                  <a:pt x="68745" y="22900"/>
                  <a:pt x="69136" y="22539"/>
                </a:cubicBezTo>
                <a:cubicBezTo>
                  <a:pt x="69963" y="21771"/>
                  <a:pt x="70746" y="20944"/>
                  <a:pt x="71498" y="20101"/>
                </a:cubicBezTo>
                <a:cubicBezTo>
                  <a:pt x="71694" y="19860"/>
                  <a:pt x="71904" y="19620"/>
                  <a:pt x="72100" y="19364"/>
                </a:cubicBezTo>
                <a:cubicBezTo>
                  <a:pt x="72175" y="19274"/>
                  <a:pt x="72295" y="19093"/>
                  <a:pt x="72371" y="18973"/>
                </a:cubicBezTo>
                <a:lnTo>
                  <a:pt x="72371" y="18973"/>
                </a:lnTo>
                <a:cubicBezTo>
                  <a:pt x="72362" y="18991"/>
                  <a:pt x="72350" y="19013"/>
                  <a:pt x="72336" y="19038"/>
                </a:cubicBezTo>
                <a:lnTo>
                  <a:pt x="72336" y="19038"/>
                </a:lnTo>
                <a:cubicBezTo>
                  <a:pt x="72582" y="18683"/>
                  <a:pt x="72871" y="18344"/>
                  <a:pt x="73108" y="17995"/>
                </a:cubicBezTo>
                <a:cubicBezTo>
                  <a:pt x="73755" y="17062"/>
                  <a:pt x="74342" y="16114"/>
                  <a:pt x="74883" y="15121"/>
                </a:cubicBezTo>
                <a:cubicBezTo>
                  <a:pt x="75169" y="14609"/>
                  <a:pt x="75440" y="14068"/>
                  <a:pt x="75696" y="13541"/>
                </a:cubicBezTo>
                <a:cubicBezTo>
                  <a:pt x="75816" y="13285"/>
                  <a:pt x="75936" y="13030"/>
                  <a:pt x="76057" y="12789"/>
                </a:cubicBezTo>
                <a:cubicBezTo>
                  <a:pt x="76101" y="12689"/>
                  <a:pt x="76293" y="12230"/>
                  <a:pt x="76294" y="12230"/>
                </a:cubicBezTo>
                <a:lnTo>
                  <a:pt x="76294" y="12230"/>
                </a:lnTo>
                <a:cubicBezTo>
                  <a:pt x="76294" y="12230"/>
                  <a:pt x="76271" y="12288"/>
                  <a:pt x="76207" y="12443"/>
                </a:cubicBezTo>
                <a:lnTo>
                  <a:pt x="76177" y="12548"/>
                </a:lnTo>
                <a:lnTo>
                  <a:pt x="76283" y="12292"/>
                </a:lnTo>
                <a:cubicBezTo>
                  <a:pt x="76328" y="12157"/>
                  <a:pt x="76373" y="12022"/>
                  <a:pt x="76433" y="11901"/>
                </a:cubicBezTo>
                <a:cubicBezTo>
                  <a:pt x="76538" y="11630"/>
                  <a:pt x="76629" y="11375"/>
                  <a:pt x="76719" y="11104"/>
                </a:cubicBezTo>
                <a:cubicBezTo>
                  <a:pt x="76914" y="10607"/>
                  <a:pt x="77080" y="10111"/>
                  <a:pt x="77230" y="9599"/>
                </a:cubicBezTo>
                <a:cubicBezTo>
                  <a:pt x="77576" y="8531"/>
                  <a:pt x="77847" y="7448"/>
                  <a:pt x="78088" y="6334"/>
                </a:cubicBezTo>
                <a:cubicBezTo>
                  <a:pt x="78208" y="5763"/>
                  <a:pt x="78329" y="5161"/>
                  <a:pt x="78419" y="4574"/>
                </a:cubicBezTo>
                <a:cubicBezTo>
                  <a:pt x="78448" y="4390"/>
                  <a:pt x="78489" y="3940"/>
                  <a:pt x="78491" y="3940"/>
                </a:cubicBezTo>
                <a:lnTo>
                  <a:pt x="78491" y="3940"/>
                </a:lnTo>
                <a:cubicBezTo>
                  <a:pt x="78492" y="3940"/>
                  <a:pt x="78484" y="4052"/>
                  <a:pt x="78459" y="4365"/>
                </a:cubicBezTo>
                <a:lnTo>
                  <a:pt x="78459" y="4365"/>
                </a:lnTo>
                <a:cubicBezTo>
                  <a:pt x="78478" y="4160"/>
                  <a:pt x="78512" y="3948"/>
                  <a:pt x="78524" y="3746"/>
                </a:cubicBezTo>
                <a:cubicBezTo>
                  <a:pt x="78660" y="2618"/>
                  <a:pt x="78720" y="1490"/>
                  <a:pt x="78750" y="361"/>
                </a:cubicBezTo>
                <a:lnTo>
                  <a:pt x="78750" y="0"/>
                </a:lnTo>
                <a:close/>
              </a:path>
            </a:pathLst>
          </a:custGeom>
          <a:solidFill>
            <a:srgbClr val="FFFBF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250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91900" y="2466650"/>
            <a:ext cx="4360200" cy="1590900"/>
          </a:xfrm>
          <a:prstGeom prst="rect">
            <a:avLst/>
          </a:prstGeom>
        </p:spPr>
        <p:txBody>
          <a:bodyPr spcFirstLastPara="1" wrap="square" lIns="91425" tIns="91425" rIns="91425" bIns="91425" anchor="b" anchorCtr="0">
            <a:noAutofit/>
          </a:bodyPr>
          <a:lstStyle>
            <a:lvl1pPr lvl="0" algn="ctr">
              <a:spcBef>
                <a:spcPts val="0"/>
              </a:spcBef>
              <a:spcAft>
                <a:spcPts val="0"/>
              </a:spcAft>
              <a:buSzPts val="5000"/>
              <a:buNone/>
              <a:defRPr sz="45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15" name="Google Shape;15;p3"/>
          <p:cNvSpPr txBox="1">
            <a:spLocks noGrp="1"/>
          </p:cNvSpPr>
          <p:nvPr>
            <p:ph type="title" idx="2" hasCustomPrompt="1"/>
          </p:nvPr>
        </p:nvSpPr>
        <p:spPr>
          <a:xfrm>
            <a:off x="4027150" y="890101"/>
            <a:ext cx="1089900" cy="1147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p:nvPr/>
        </p:nvSpPr>
        <p:spPr>
          <a:xfrm rot="-5400000">
            <a:off x="-636463" y="1523261"/>
            <a:ext cx="4178134" cy="3028148"/>
          </a:xfrm>
          <a:custGeom>
            <a:avLst/>
            <a:gdLst/>
            <a:ahLst/>
            <a:cxnLst/>
            <a:rect l="l" t="t" r="r" b="b"/>
            <a:pathLst>
              <a:path w="78751" h="74356" extrusionOk="0">
                <a:moveTo>
                  <a:pt x="78459" y="4365"/>
                </a:moveTo>
                <a:cubicBezTo>
                  <a:pt x="78455" y="4405"/>
                  <a:pt x="78452" y="4444"/>
                  <a:pt x="78449" y="4484"/>
                </a:cubicBezTo>
                <a:cubicBezTo>
                  <a:pt x="78453" y="4441"/>
                  <a:pt x="78456" y="4402"/>
                  <a:pt x="78459" y="4365"/>
                </a:cubicBezTo>
                <a:close/>
                <a:moveTo>
                  <a:pt x="72450" y="18859"/>
                </a:moveTo>
                <a:lnTo>
                  <a:pt x="72450" y="18859"/>
                </a:lnTo>
                <a:cubicBezTo>
                  <a:pt x="72452" y="18859"/>
                  <a:pt x="72420" y="18907"/>
                  <a:pt x="72371" y="18973"/>
                </a:cubicBezTo>
                <a:cubicBezTo>
                  <a:pt x="72425" y="18891"/>
                  <a:pt x="72449" y="18859"/>
                  <a:pt x="72450" y="18859"/>
                </a:cubicBezTo>
                <a:close/>
                <a:moveTo>
                  <a:pt x="72336" y="19038"/>
                </a:moveTo>
                <a:lnTo>
                  <a:pt x="72336" y="19038"/>
                </a:lnTo>
                <a:cubicBezTo>
                  <a:pt x="72285" y="19111"/>
                  <a:pt x="72236" y="19184"/>
                  <a:pt x="72190" y="19259"/>
                </a:cubicBezTo>
                <a:cubicBezTo>
                  <a:pt x="72253" y="19174"/>
                  <a:pt x="72302" y="19097"/>
                  <a:pt x="72336" y="19038"/>
                </a:cubicBezTo>
                <a:close/>
                <a:moveTo>
                  <a:pt x="0" y="0"/>
                </a:moveTo>
                <a:lnTo>
                  <a:pt x="0" y="74356"/>
                </a:lnTo>
                <a:cubicBezTo>
                  <a:pt x="918" y="74115"/>
                  <a:pt x="1806" y="73829"/>
                  <a:pt x="2693" y="73513"/>
                </a:cubicBezTo>
                <a:cubicBezTo>
                  <a:pt x="3130" y="73348"/>
                  <a:pt x="3551" y="73197"/>
                  <a:pt x="3987" y="73017"/>
                </a:cubicBezTo>
                <a:lnTo>
                  <a:pt x="4303" y="72896"/>
                </a:lnTo>
                <a:lnTo>
                  <a:pt x="4394" y="72851"/>
                </a:lnTo>
                <a:cubicBezTo>
                  <a:pt x="5146" y="72520"/>
                  <a:pt x="5898" y="72159"/>
                  <a:pt x="6635" y="71798"/>
                </a:cubicBezTo>
                <a:cubicBezTo>
                  <a:pt x="8125" y="71046"/>
                  <a:pt x="9569" y="70203"/>
                  <a:pt x="10969" y="69301"/>
                </a:cubicBezTo>
                <a:cubicBezTo>
                  <a:pt x="12338" y="68428"/>
                  <a:pt x="13647" y="67495"/>
                  <a:pt x="14941" y="66532"/>
                </a:cubicBezTo>
                <a:lnTo>
                  <a:pt x="15257" y="66291"/>
                </a:lnTo>
                <a:lnTo>
                  <a:pt x="15753" y="65885"/>
                </a:lnTo>
                <a:cubicBezTo>
                  <a:pt x="16084" y="65629"/>
                  <a:pt x="16400" y="65359"/>
                  <a:pt x="16731" y="65088"/>
                </a:cubicBezTo>
                <a:cubicBezTo>
                  <a:pt x="17333" y="64591"/>
                  <a:pt x="17935" y="64080"/>
                  <a:pt x="18507" y="63538"/>
                </a:cubicBezTo>
                <a:cubicBezTo>
                  <a:pt x="19123" y="62936"/>
                  <a:pt x="19710" y="62304"/>
                  <a:pt x="20282" y="61657"/>
                </a:cubicBezTo>
                <a:cubicBezTo>
                  <a:pt x="20508" y="61402"/>
                  <a:pt x="20718" y="61131"/>
                  <a:pt x="20944" y="60860"/>
                </a:cubicBezTo>
                <a:lnTo>
                  <a:pt x="20974" y="60830"/>
                </a:lnTo>
                <a:lnTo>
                  <a:pt x="21275" y="60424"/>
                </a:lnTo>
                <a:cubicBezTo>
                  <a:pt x="22163" y="59175"/>
                  <a:pt x="22975" y="57881"/>
                  <a:pt x="23712" y="56542"/>
                </a:cubicBezTo>
                <a:cubicBezTo>
                  <a:pt x="25187" y="53894"/>
                  <a:pt x="26406" y="51125"/>
                  <a:pt x="27730" y="48402"/>
                </a:cubicBezTo>
                <a:cubicBezTo>
                  <a:pt x="30543" y="42564"/>
                  <a:pt x="34154" y="36426"/>
                  <a:pt x="40052" y="33281"/>
                </a:cubicBezTo>
                <a:cubicBezTo>
                  <a:pt x="45649" y="30302"/>
                  <a:pt x="51999" y="30332"/>
                  <a:pt x="58002" y="28692"/>
                </a:cubicBezTo>
                <a:cubicBezTo>
                  <a:pt x="58679" y="28512"/>
                  <a:pt x="59356" y="28301"/>
                  <a:pt x="60018" y="28075"/>
                </a:cubicBezTo>
                <a:cubicBezTo>
                  <a:pt x="60274" y="27985"/>
                  <a:pt x="60515" y="27880"/>
                  <a:pt x="60770" y="27789"/>
                </a:cubicBezTo>
                <a:cubicBezTo>
                  <a:pt x="60873" y="27755"/>
                  <a:pt x="61414" y="27497"/>
                  <a:pt x="61444" y="27497"/>
                </a:cubicBezTo>
                <a:cubicBezTo>
                  <a:pt x="61454" y="27497"/>
                  <a:pt x="61410" y="27524"/>
                  <a:pt x="61282" y="27594"/>
                </a:cubicBezTo>
                <a:cubicBezTo>
                  <a:pt x="61164" y="27659"/>
                  <a:pt x="61124" y="27685"/>
                  <a:pt x="61133" y="27685"/>
                </a:cubicBezTo>
                <a:cubicBezTo>
                  <a:pt x="61164" y="27685"/>
                  <a:pt x="61756" y="27393"/>
                  <a:pt x="61884" y="27323"/>
                </a:cubicBezTo>
                <a:cubicBezTo>
                  <a:pt x="62155" y="27203"/>
                  <a:pt x="62425" y="27067"/>
                  <a:pt x="62681" y="26947"/>
                </a:cubicBezTo>
                <a:cubicBezTo>
                  <a:pt x="63178" y="26691"/>
                  <a:pt x="63659" y="26435"/>
                  <a:pt x="64141" y="26165"/>
                </a:cubicBezTo>
                <a:cubicBezTo>
                  <a:pt x="65149" y="25593"/>
                  <a:pt x="66127" y="24961"/>
                  <a:pt x="67059" y="24284"/>
                </a:cubicBezTo>
                <a:cubicBezTo>
                  <a:pt x="67180" y="24179"/>
                  <a:pt x="67315" y="24073"/>
                  <a:pt x="67451" y="23983"/>
                </a:cubicBezTo>
                <a:cubicBezTo>
                  <a:pt x="67616" y="23863"/>
                  <a:pt x="67782" y="23727"/>
                  <a:pt x="67932" y="23592"/>
                </a:cubicBezTo>
                <a:cubicBezTo>
                  <a:pt x="68353" y="23246"/>
                  <a:pt x="68745" y="22900"/>
                  <a:pt x="69136" y="22539"/>
                </a:cubicBezTo>
                <a:cubicBezTo>
                  <a:pt x="69963" y="21771"/>
                  <a:pt x="70746" y="20944"/>
                  <a:pt x="71498" y="20101"/>
                </a:cubicBezTo>
                <a:cubicBezTo>
                  <a:pt x="71694" y="19860"/>
                  <a:pt x="71904" y="19620"/>
                  <a:pt x="72100" y="19364"/>
                </a:cubicBezTo>
                <a:cubicBezTo>
                  <a:pt x="72175" y="19274"/>
                  <a:pt x="72295" y="19093"/>
                  <a:pt x="72371" y="18973"/>
                </a:cubicBezTo>
                <a:lnTo>
                  <a:pt x="72371" y="18973"/>
                </a:lnTo>
                <a:cubicBezTo>
                  <a:pt x="72362" y="18991"/>
                  <a:pt x="72350" y="19013"/>
                  <a:pt x="72336" y="19038"/>
                </a:cubicBezTo>
                <a:lnTo>
                  <a:pt x="72336" y="19038"/>
                </a:lnTo>
                <a:cubicBezTo>
                  <a:pt x="72582" y="18683"/>
                  <a:pt x="72871" y="18344"/>
                  <a:pt x="73108" y="17995"/>
                </a:cubicBezTo>
                <a:cubicBezTo>
                  <a:pt x="73755" y="17062"/>
                  <a:pt x="74342" y="16114"/>
                  <a:pt x="74883" y="15121"/>
                </a:cubicBezTo>
                <a:cubicBezTo>
                  <a:pt x="75169" y="14609"/>
                  <a:pt x="75440" y="14068"/>
                  <a:pt x="75696" y="13541"/>
                </a:cubicBezTo>
                <a:cubicBezTo>
                  <a:pt x="75816" y="13285"/>
                  <a:pt x="75936" y="13030"/>
                  <a:pt x="76057" y="12789"/>
                </a:cubicBezTo>
                <a:cubicBezTo>
                  <a:pt x="76101" y="12689"/>
                  <a:pt x="76293" y="12230"/>
                  <a:pt x="76294" y="12230"/>
                </a:cubicBezTo>
                <a:lnTo>
                  <a:pt x="76294" y="12230"/>
                </a:lnTo>
                <a:cubicBezTo>
                  <a:pt x="76294" y="12230"/>
                  <a:pt x="76271" y="12288"/>
                  <a:pt x="76207" y="12443"/>
                </a:cubicBezTo>
                <a:lnTo>
                  <a:pt x="76177" y="12548"/>
                </a:lnTo>
                <a:lnTo>
                  <a:pt x="76283" y="12292"/>
                </a:lnTo>
                <a:cubicBezTo>
                  <a:pt x="76328" y="12157"/>
                  <a:pt x="76373" y="12022"/>
                  <a:pt x="76433" y="11901"/>
                </a:cubicBezTo>
                <a:cubicBezTo>
                  <a:pt x="76538" y="11630"/>
                  <a:pt x="76629" y="11375"/>
                  <a:pt x="76719" y="11104"/>
                </a:cubicBezTo>
                <a:cubicBezTo>
                  <a:pt x="76914" y="10607"/>
                  <a:pt x="77080" y="10111"/>
                  <a:pt x="77230" y="9599"/>
                </a:cubicBezTo>
                <a:cubicBezTo>
                  <a:pt x="77576" y="8531"/>
                  <a:pt x="77847" y="7448"/>
                  <a:pt x="78088" y="6334"/>
                </a:cubicBezTo>
                <a:cubicBezTo>
                  <a:pt x="78208" y="5763"/>
                  <a:pt x="78329" y="5161"/>
                  <a:pt x="78419" y="4574"/>
                </a:cubicBezTo>
                <a:cubicBezTo>
                  <a:pt x="78448" y="4390"/>
                  <a:pt x="78489" y="3940"/>
                  <a:pt x="78491" y="3940"/>
                </a:cubicBezTo>
                <a:lnTo>
                  <a:pt x="78491" y="3940"/>
                </a:lnTo>
                <a:cubicBezTo>
                  <a:pt x="78492" y="3940"/>
                  <a:pt x="78484" y="4052"/>
                  <a:pt x="78459" y="4365"/>
                </a:cubicBezTo>
                <a:lnTo>
                  <a:pt x="78459" y="4365"/>
                </a:lnTo>
                <a:cubicBezTo>
                  <a:pt x="78478" y="4160"/>
                  <a:pt x="78512" y="3948"/>
                  <a:pt x="78524" y="3746"/>
                </a:cubicBezTo>
                <a:cubicBezTo>
                  <a:pt x="78660" y="2618"/>
                  <a:pt x="78720" y="1490"/>
                  <a:pt x="78750" y="361"/>
                </a:cubicBezTo>
                <a:lnTo>
                  <a:pt x="78750" y="0"/>
                </a:lnTo>
                <a:close/>
              </a:path>
            </a:pathLst>
          </a:custGeom>
          <a:solidFill>
            <a:srgbClr val="FFFBF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flipH="1">
            <a:off x="4998962" y="-17113"/>
            <a:ext cx="4178134" cy="3028148"/>
          </a:xfrm>
          <a:custGeom>
            <a:avLst/>
            <a:gdLst/>
            <a:ahLst/>
            <a:cxnLst/>
            <a:rect l="l" t="t" r="r" b="b"/>
            <a:pathLst>
              <a:path w="78751" h="74356" extrusionOk="0">
                <a:moveTo>
                  <a:pt x="78459" y="4365"/>
                </a:moveTo>
                <a:cubicBezTo>
                  <a:pt x="78455" y="4405"/>
                  <a:pt x="78452" y="4444"/>
                  <a:pt x="78449" y="4484"/>
                </a:cubicBezTo>
                <a:cubicBezTo>
                  <a:pt x="78453" y="4441"/>
                  <a:pt x="78456" y="4402"/>
                  <a:pt x="78459" y="4365"/>
                </a:cubicBezTo>
                <a:close/>
                <a:moveTo>
                  <a:pt x="72450" y="18859"/>
                </a:moveTo>
                <a:lnTo>
                  <a:pt x="72450" y="18859"/>
                </a:lnTo>
                <a:cubicBezTo>
                  <a:pt x="72452" y="18859"/>
                  <a:pt x="72420" y="18907"/>
                  <a:pt x="72371" y="18973"/>
                </a:cubicBezTo>
                <a:cubicBezTo>
                  <a:pt x="72425" y="18891"/>
                  <a:pt x="72449" y="18859"/>
                  <a:pt x="72450" y="18859"/>
                </a:cubicBezTo>
                <a:close/>
                <a:moveTo>
                  <a:pt x="72336" y="19038"/>
                </a:moveTo>
                <a:lnTo>
                  <a:pt x="72336" y="19038"/>
                </a:lnTo>
                <a:cubicBezTo>
                  <a:pt x="72285" y="19111"/>
                  <a:pt x="72236" y="19184"/>
                  <a:pt x="72190" y="19259"/>
                </a:cubicBezTo>
                <a:cubicBezTo>
                  <a:pt x="72253" y="19174"/>
                  <a:pt x="72302" y="19097"/>
                  <a:pt x="72336" y="19038"/>
                </a:cubicBezTo>
                <a:close/>
                <a:moveTo>
                  <a:pt x="0" y="0"/>
                </a:moveTo>
                <a:lnTo>
                  <a:pt x="0" y="74356"/>
                </a:lnTo>
                <a:cubicBezTo>
                  <a:pt x="918" y="74115"/>
                  <a:pt x="1806" y="73829"/>
                  <a:pt x="2693" y="73513"/>
                </a:cubicBezTo>
                <a:cubicBezTo>
                  <a:pt x="3130" y="73348"/>
                  <a:pt x="3551" y="73197"/>
                  <a:pt x="3987" y="73017"/>
                </a:cubicBezTo>
                <a:lnTo>
                  <a:pt x="4303" y="72896"/>
                </a:lnTo>
                <a:lnTo>
                  <a:pt x="4394" y="72851"/>
                </a:lnTo>
                <a:cubicBezTo>
                  <a:pt x="5146" y="72520"/>
                  <a:pt x="5898" y="72159"/>
                  <a:pt x="6635" y="71798"/>
                </a:cubicBezTo>
                <a:cubicBezTo>
                  <a:pt x="8125" y="71046"/>
                  <a:pt x="9569" y="70203"/>
                  <a:pt x="10969" y="69301"/>
                </a:cubicBezTo>
                <a:cubicBezTo>
                  <a:pt x="12338" y="68428"/>
                  <a:pt x="13647" y="67495"/>
                  <a:pt x="14941" y="66532"/>
                </a:cubicBezTo>
                <a:lnTo>
                  <a:pt x="15257" y="66291"/>
                </a:lnTo>
                <a:lnTo>
                  <a:pt x="15753" y="65885"/>
                </a:lnTo>
                <a:cubicBezTo>
                  <a:pt x="16084" y="65629"/>
                  <a:pt x="16400" y="65359"/>
                  <a:pt x="16731" y="65088"/>
                </a:cubicBezTo>
                <a:cubicBezTo>
                  <a:pt x="17333" y="64591"/>
                  <a:pt x="17935" y="64080"/>
                  <a:pt x="18507" y="63538"/>
                </a:cubicBezTo>
                <a:cubicBezTo>
                  <a:pt x="19123" y="62936"/>
                  <a:pt x="19710" y="62304"/>
                  <a:pt x="20282" y="61657"/>
                </a:cubicBezTo>
                <a:cubicBezTo>
                  <a:pt x="20508" y="61402"/>
                  <a:pt x="20718" y="61131"/>
                  <a:pt x="20944" y="60860"/>
                </a:cubicBezTo>
                <a:lnTo>
                  <a:pt x="20974" y="60830"/>
                </a:lnTo>
                <a:lnTo>
                  <a:pt x="21275" y="60424"/>
                </a:lnTo>
                <a:cubicBezTo>
                  <a:pt x="22163" y="59175"/>
                  <a:pt x="22975" y="57881"/>
                  <a:pt x="23712" y="56542"/>
                </a:cubicBezTo>
                <a:cubicBezTo>
                  <a:pt x="25187" y="53894"/>
                  <a:pt x="26406" y="51125"/>
                  <a:pt x="27730" y="48402"/>
                </a:cubicBezTo>
                <a:cubicBezTo>
                  <a:pt x="30543" y="42564"/>
                  <a:pt x="34154" y="36426"/>
                  <a:pt x="40052" y="33281"/>
                </a:cubicBezTo>
                <a:cubicBezTo>
                  <a:pt x="45649" y="30302"/>
                  <a:pt x="51999" y="30332"/>
                  <a:pt x="58002" y="28692"/>
                </a:cubicBezTo>
                <a:cubicBezTo>
                  <a:pt x="58679" y="28512"/>
                  <a:pt x="59356" y="28301"/>
                  <a:pt x="60018" y="28075"/>
                </a:cubicBezTo>
                <a:cubicBezTo>
                  <a:pt x="60274" y="27985"/>
                  <a:pt x="60515" y="27880"/>
                  <a:pt x="60770" y="27789"/>
                </a:cubicBezTo>
                <a:cubicBezTo>
                  <a:pt x="60873" y="27755"/>
                  <a:pt x="61414" y="27497"/>
                  <a:pt x="61444" y="27497"/>
                </a:cubicBezTo>
                <a:cubicBezTo>
                  <a:pt x="61454" y="27497"/>
                  <a:pt x="61410" y="27524"/>
                  <a:pt x="61282" y="27594"/>
                </a:cubicBezTo>
                <a:cubicBezTo>
                  <a:pt x="61164" y="27659"/>
                  <a:pt x="61124" y="27685"/>
                  <a:pt x="61133" y="27685"/>
                </a:cubicBezTo>
                <a:cubicBezTo>
                  <a:pt x="61164" y="27685"/>
                  <a:pt x="61756" y="27393"/>
                  <a:pt x="61884" y="27323"/>
                </a:cubicBezTo>
                <a:cubicBezTo>
                  <a:pt x="62155" y="27203"/>
                  <a:pt x="62425" y="27067"/>
                  <a:pt x="62681" y="26947"/>
                </a:cubicBezTo>
                <a:cubicBezTo>
                  <a:pt x="63178" y="26691"/>
                  <a:pt x="63659" y="26435"/>
                  <a:pt x="64141" y="26165"/>
                </a:cubicBezTo>
                <a:cubicBezTo>
                  <a:pt x="65149" y="25593"/>
                  <a:pt x="66127" y="24961"/>
                  <a:pt x="67059" y="24284"/>
                </a:cubicBezTo>
                <a:cubicBezTo>
                  <a:pt x="67180" y="24179"/>
                  <a:pt x="67315" y="24073"/>
                  <a:pt x="67451" y="23983"/>
                </a:cubicBezTo>
                <a:cubicBezTo>
                  <a:pt x="67616" y="23863"/>
                  <a:pt x="67782" y="23727"/>
                  <a:pt x="67932" y="23592"/>
                </a:cubicBezTo>
                <a:cubicBezTo>
                  <a:pt x="68353" y="23246"/>
                  <a:pt x="68745" y="22900"/>
                  <a:pt x="69136" y="22539"/>
                </a:cubicBezTo>
                <a:cubicBezTo>
                  <a:pt x="69963" y="21771"/>
                  <a:pt x="70746" y="20944"/>
                  <a:pt x="71498" y="20101"/>
                </a:cubicBezTo>
                <a:cubicBezTo>
                  <a:pt x="71694" y="19860"/>
                  <a:pt x="71904" y="19620"/>
                  <a:pt x="72100" y="19364"/>
                </a:cubicBezTo>
                <a:cubicBezTo>
                  <a:pt x="72175" y="19274"/>
                  <a:pt x="72295" y="19093"/>
                  <a:pt x="72371" y="18973"/>
                </a:cubicBezTo>
                <a:lnTo>
                  <a:pt x="72371" y="18973"/>
                </a:lnTo>
                <a:cubicBezTo>
                  <a:pt x="72362" y="18991"/>
                  <a:pt x="72350" y="19013"/>
                  <a:pt x="72336" y="19038"/>
                </a:cubicBezTo>
                <a:lnTo>
                  <a:pt x="72336" y="19038"/>
                </a:lnTo>
                <a:cubicBezTo>
                  <a:pt x="72582" y="18683"/>
                  <a:pt x="72871" y="18344"/>
                  <a:pt x="73108" y="17995"/>
                </a:cubicBezTo>
                <a:cubicBezTo>
                  <a:pt x="73755" y="17062"/>
                  <a:pt x="74342" y="16114"/>
                  <a:pt x="74883" y="15121"/>
                </a:cubicBezTo>
                <a:cubicBezTo>
                  <a:pt x="75169" y="14609"/>
                  <a:pt x="75440" y="14068"/>
                  <a:pt x="75696" y="13541"/>
                </a:cubicBezTo>
                <a:cubicBezTo>
                  <a:pt x="75816" y="13285"/>
                  <a:pt x="75936" y="13030"/>
                  <a:pt x="76057" y="12789"/>
                </a:cubicBezTo>
                <a:cubicBezTo>
                  <a:pt x="76101" y="12689"/>
                  <a:pt x="76293" y="12230"/>
                  <a:pt x="76294" y="12230"/>
                </a:cubicBezTo>
                <a:lnTo>
                  <a:pt x="76294" y="12230"/>
                </a:lnTo>
                <a:cubicBezTo>
                  <a:pt x="76294" y="12230"/>
                  <a:pt x="76271" y="12288"/>
                  <a:pt x="76207" y="12443"/>
                </a:cubicBezTo>
                <a:lnTo>
                  <a:pt x="76177" y="12548"/>
                </a:lnTo>
                <a:lnTo>
                  <a:pt x="76283" y="12292"/>
                </a:lnTo>
                <a:cubicBezTo>
                  <a:pt x="76328" y="12157"/>
                  <a:pt x="76373" y="12022"/>
                  <a:pt x="76433" y="11901"/>
                </a:cubicBezTo>
                <a:cubicBezTo>
                  <a:pt x="76538" y="11630"/>
                  <a:pt x="76629" y="11375"/>
                  <a:pt x="76719" y="11104"/>
                </a:cubicBezTo>
                <a:cubicBezTo>
                  <a:pt x="76914" y="10607"/>
                  <a:pt x="77080" y="10111"/>
                  <a:pt x="77230" y="9599"/>
                </a:cubicBezTo>
                <a:cubicBezTo>
                  <a:pt x="77576" y="8531"/>
                  <a:pt x="77847" y="7448"/>
                  <a:pt x="78088" y="6334"/>
                </a:cubicBezTo>
                <a:cubicBezTo>
                  <a:pt x="78208" y="5763"/>
                  <a:pt x="78329" y="5161"/>
                  <a:pt x="78419" y="4574"/>
                </a:cubicBezTo>
                <a:cubicBezTo>
                  <a:pt x="78448" y="4390"/>
                  <a:pt x="78489" y="3940"/>
                  <a:pt x="78491" y="3940"/>
                </a:cubicBezTo>
                <a:lnTo>
                  <a:pt x="78491" y="3940"/>
                </a:lnTo>
                <a:cubicBezTo>
                  <a:pt x="78492" y="3940"/>
                  <a:pt x="78484" y="4052"/>
                  <a:pt x="78459" y="4365"/>
                </a:cubicBezTo>
                <a:lnTo>
                  <a:pt x="78459" y="4365"/>
                </a:lnTo>
                <a:cubicBezTo>
                  <a:pt x="78478" y="4160"/>
                  <a:pt x="78512" y="3948"/>
                  <a:pt x="78524" y="3746"/>
                </a:cubicBezTo>
                <a:cubicBezTo>
                  <a:pt x="78660" y="2618"/>
                  <a:pt x="78720" y="1490"/>
                  <a:pt x="78750" y="361"/>
                </a:cubicBezTo>
                <a:lnTo>
                  <a:pt x="78750" y="0"/>
                </a:lnTo>
                <a:close/>
              </a:path>
            </a:pathLst>
          </a:custGeom>
          <a:solidFill>
            <a:srgbClr val="FFFBF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1290763" y="1707875"/>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Reem Kufi"/>
                <a:ea typeface="Reem Kufi"/>
                <a:cs typeface="Reem Kufi"/>
                <a:sym typeface="Reem Kufi"/>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8" name="Google Shape;28;p5"/>
          <p:cNvSpPr txBox="1">
            <a:spLocks noGrp="1"/>
          </p:cNvSpPr>
          <p:nvPr>
            <p:ph type="subTitle" idx="2"/>
          </p:nvPr>
        </p:nvSpPr>
        <p:spPr>
          <a:xfrm>
            <a:off x="4945638" y="170787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Reem Kufi"/>
                <a:ea typeface="Reem Kufi"/>
                <a:cs typeface="Reem Kufi"/>
                <a:sym typeface="Reem Kufi"/>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9" name="Google Shape;29;p5"/>
          <p:cNvSpPr txBox="1">
            <a:spLocks noGrp="1"/>
          </p:cNvSpPr>
          <p:nvPr>
            <p:ph type="subTitle" idx="3"/>
          </p:nvPr>
        </p:nvSpPr>
        <p:spPr>
          <a:xfrm>
            <a:off x="1290775" y="2501350"/>
            <a:ext cx="2907600" cy="186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 name="Google Shape;30;p5"/>
          <p:cNvSpPr txBox="1">
            <a:spLocks noGrp="1"/>
          </p:cNvSpPr>
          <p:nvPr>
            <p:ph type="subTitle" idx="4"/>
          </p:nvPr>
        </p:nvSpPr>
        <p:spPr>
          <a:xfrm>
            <a:off x="4945650" y="2501350"/>
            <a:ext cx="2907600" cy="186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 name="Google Shape;31;p5"/>
          <p:cNvSpPr txBox="1">
            <a:spLocks noGrp="1"/>
          </p:cNvSpPr>
          <p:nvPr>
            <p:ph type="title"/>
          </p:nvPr>
        </p:nvSpPr>
        <p:spPr>
          <a:xfrm>
            <a:off x="720000" y="445025"/>
            <a:ext cx="7704000" cy="1136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5"/>
          <p:cNvSpPr/>
          <p:nvPr/>
        </p:nvSpPr>
        <p:spPr>
          <a:xfrm flipH="1">
            <a:off x="6845922" y="4046043"/>
            <a:ext cx="2316065" cy="1124923"/>
          </a:xfrm>
          <a:custGeom>
            <a:avLst/>
            <a:gdLst/>
            <a:ahLst/>
            <a:cxnLst/>
            <a:rect l="l" t="t" r="r" b="b"/>
            <a:pathLst>
              <a:path w="59808" h="29049" extrusionOk="0">
                <a:moveTo>
                  <a:pt x="3282" y="1"/>
                </a:moveTo>
                <a:cubicBezTo>
                  <a:pt x="1243" y="1"/>
                  <a:pt x="0" y="507"/>
                  <a:pt x="0" y="507"/>
                </a:cubicBezTo>
                <a:lnTo>
                  <a:pt x="0" y="29049"/>
                </a:lnTo>
                <a:lnTo>
                  <a:pt x="59807" y="29049"/>
                </a:lnTo>
                <a:cubicBezTo>
                  <a:pt x="59566" y="10031"/>
                  <a:pt x="28391" y="23391"/>
                  <a:pt x="18882" y="10046"/>
                </a:cubicBezTo>
                <a:cubicBezTo>
                  <a:pt x="12843" y="1547"/>
                  <a:pt x="6847" y="1"/>
                  <a:pt x="3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891450" y="-90399"/>
            <a:ext cx="1317091" cy="2067901"/>
          </a:xfrm>
          <a:custGeom>
            <a:avLst/>
            <a:gdLst/>
            <a:ahLst/>
            <a:cxnLst/>
            <a:rect l="l" t="t" r="r" b="b"/>
            <a:pathLst>
              <a:path w="29401" h="27955" extrusionOk="0">
                <a:moveTo>
                  <a:pt x="15772" y="1"/>
                </a:moveTo>
                <a:cubicBezTo>
                  <a:pt x="9763" y="1"/>
                  <a:pt x="5698" y="3755"/>
                  <a:pt x="3627" y="5287"/>
                </a:cubicBezTo>
                <a:cubicBezTo>
                  <a:pt x="1174" y="7092"/>
                  <a:pt x="0" y="11456"/>
                  <a:pt x="978" y="14314"/>
                </a:cubicBezTo>
                <a:cubicBezTo>
                  <a:pt x="1866" y="16902"/>
                  <a:pt x="3401" y="19174"/>
                  <a:pt x="3762" y="21927"/>
                </a:cubicBezTo>
                <a:cubicBezTo>
                  <a:pt x="3927" y="23221"/>
                  <a:pt x="3732" y="24229"/>
                  <a:pt x="4725" y="25252"/>
                </a:cubicBezTo>
                <a:cubicBezTo>
                  <a:pt x="5763" y="26321"/>
                  <a:pt x="7283" y="26907"/>
                  <a:pt x="8682" y="27329"/>
                </a:cubicBezTo>
                <a:cubicBezTo>
                  <a:pt x="9959" y="27714"/>
                  <a:pt x="11584" y="27954"/>
                  <a:pt x="13183" y="27954"/>
                </a:cubicBezTo>
                <a:cubicBezTo>
                  <a:pt x="14579" y="27954"/>
                  <a:pt x="15955" y="27772"/>
                  <a:pt x="17062" y="27344"/>
                </a:cubicBezTo>
                <a:cubicBezTo>
                  <a:pt x="18537" y="26772"/>
                  <a:pt x="19801" y="25463"/>
                  <a:pt x="20914" y="24365"/>
                </a:cubicBezTo>
                <a:cubicBezTo>
                  <a:pt x="22178" y="23101"/>
                  <a:pt x="23577" y="22168"/>
                  <a:pt x="24931" y="21040"/>
                </a:cubicBezTo>
                <a:cubicBezTo>
                  <a:pt x="27264" y="19069"/>
                  <a:pt x="28452" y="16661"/>
                  <a:pt x="28648" y="13652"/>
                </a:cubicBezTo>
                <a:cubicBezTo>
                  <a:pt x="28828" y="10839"/>
                  <a:pt x="29400" y="7032"/>
                  <a:pt x="27670" y="4550"/>
                </a:cubicBezTo>
                <a:cubicBezTo>
                  <a:pt x="26617" y="3060"/>
                  <a:pt x="24856" y="3000"/>
                  <a:pt x="23412" y="2142"/>
                </a:cubicBezTo>
                <a:cubicBezTo>
                  <a:pt x="22043" y="1300"/>
                  <a:pt x="20553" y="698"/>
                  <a:pt x="18988" y="352"/>
                </a:cubicBezTo>
                <a:cubicBezTo>
                  <a:pt x="17861" y="108"/>
                  <a:pt x="16789" y="1"/>
                  <a:pt x="15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rot="10800000">
            <a:off x="-401372" y="-70898"/>
            <a:ext cx="1054787" cy="1211798"/>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8290388" y="-90400"/>
            <a:ext cx="871587"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52" name="Google Shape;52;p8"/>
          <p:cNvSpPr/>
          <p:nvPr/>
        </p:nvSpPr>
        <p:spPr>
          <a:xfrm flipH="1">
            <a:off x="6845922" y="4046043"/>
            <a:ext cx="2316065" cy="1124923"/>
          </a:xfrm>
          <a:custGeom>
            <a:avLst/>
            <a:gdLst/>
            <a:ahLst/>
            <a:cxnLst/>
            <a:rect l="l" t="t" r="r" b="b"/>
            <a:pathLst>
              <a:path w="59808" h="29049" extrusionOk="0">
                <a:moveTo>
                  <a:pt x="3282" y="1"/>
                </a:moveTo>
                <a:cubicBezTo>
                  <a:pt x="1243" y="1"/>
                  <a:pt x="0" y="507"/>
                  <a:pt x="0" y="507"/>
                </a:cubicBezTo>
                <a:lnTo>
                  <a:pt x="0" y="29049"/>
                </a:lnTo>
                <a:lnTo>
                  <a:pt x="59807" y="29049"/>
                </a:lnTo>
                <a:cubicBezTo>
                  <a:pt x="59566" y="10031"/>
                  <a:pt x="28391" y="23391"/>
                  <a:pt x="18882" y="10046"/>
                </a:cubicBezTo>
                <a:cubicBezTo>
                  <a:pt x="12843" y="1547"/>
                  <a:pt x="6847" y="1"/>
                  <a:pt x="3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8290388" y="-90400"/>
            <a:ext cx="871587"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a:off x="-891450" y="-90399"/>
            <a:ext cx="1317091" cy="2067901"/>
          </a:xfrm>
          <a:custGeom>
            <a:avLst/>
            <a:gdLst/>
            <a:ahLst/>
            <a:cxnLst/>
            <a:rect l="l" t="t" r="r" b="b"/>
            <a:pathLst>
              <a:path w="29401" h="27955" extrusionOk="0">
                <a:moveTo>
                  <a:pt x="15772" y="1"/>
                </a:moveTo>
                <a:cubicBezTo>
                  <a:pt x="9763" y="1"/>
                  <a:pt x="5698" y="3755"/>
                  <a:pt x="3627" y="5287"/>
                </a:cubicBezTo>
                <a:cubicBezTo>
                  <a:pt x="1174" y="7092"/>
                  <a:pt x="0" y="11456"/>
                  <a:pt x="978" y="14314"/>
                </a:cubicBezTo>
                <a:cubicBezTo>
                  <a:pt x="1866" y="16902"/>
                  <a:pt x="3401" y="19174"/>
                  <a:pt x="3762" y="21927"/>
                </a:cubicBezTo>
                <a:cubicBezTo>
                  <a:pt x="3927" y="23221"/>
                  <a:pt x="3732" y="24229"/>
                  <a:pt x="4725" y="25252"/>
                </a:cubicBezTo>
                <a:cubicBezTo>
                  <a:pt x="5763" y="26321"/>
                  <a:pt x="7283" y="26907"/>
                  <a:pt x="8682" y="27329"/>
                </a:cubicBezTo>
                <a:cubicBezTo>
                  <a:pt x="9959" y="27714"/>
                  <a:pt x="11584" y="27954"/>
                  <a:pt x="13183" y="27954"/>
                </a:cubicBezTo>
                <a:cubicBezTo>
                  <a:pt x="14579" y="27954"/>
                  <a:pt x="15955" y="27772"/>
                  <a:pt x="17062" y="27344"/>
                </a:cubicBezTo>
                <a:cubicBezTo>
                  <a:pt x="18537" y="26772"/>
                  <a:pt x="19801" y="25463"/>
                  <a:pt x="20914" y="24365"/>
                </a:cubicBezTo>
                <a:cubicBezTo>
                  <a:pt x="22178" y="23101"/>
                  <a:pt x="23577" y="22168"/>
                  <a:pt x="24931" y="21040"/>
                </a:cubicBezTo>
                <a:cubicBezTo>
                  <a:pt x="27264" y="19069"/>
                  <a:pt x="28452" y="16661"/>
                  <a:pt x="28648" y="13652"/>
                </a:cubicBezTo>
                <a:cubicBezTo>
                  <a:pt x="28828" y="10839"/>
                  <a:pt x="29400" y="7032"/>
                  <a:pt x="27670" y="4550"/>
                </a:cubicBezTo>
                <a:cubicBezTo>
                  <a:pt x="26617" y="3060"/>
                  <a:pt x="24856" y="3000"/>
                  <a:pt x="23412" y="2142"/>
                </a:cubicBezTo>
                <a:cubicBezTo>
                  <a:pt x="22043" y="1300"/>
                  <a:pt x="20553" y="698"/>
                  <a:pt x="18988" y="352"/>
                </a:cubicBezTo>
                <a:cubicBezTo>
                  <a:pt x="17861" y="108"/>
                  <a:pt x="16789" y="1"/>
                  <a:pt x="15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401372" y="-70898"/>
            <a:ext cx="1054787" cy="1211798"/>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8" name="Google Shape;58;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 name="Google Shape;59;p9"/>
          <p:cNvSpPr/>
          <p:nvPr/>
        </p:nvSpPr>
        <p:spPr>
          <a:xfrm flipH="1">
            <a:off x="6845922" y="4046043"/>
            <a:ext cx="2316065" cy="1124923"/>
          </a:xfrm>
          <a:custGeom>
            <a:avLst/>
            <a:gdLst/>
            <a:ahLst/>
            <a:cxnLst/>
            <a:rect l="l" t="t" r="r" b="b"/>
            <a:pathLst>
              <a:path w="59808" h="29049" extrusionOk="0">
                <a:moveTo>
                  <a:pt x="3282" y="1"/>
                </a:moveTo>
                <a:cubicBezTo>
                  <a:pt x="1243" y="1"/>
                  <a:pt x="0" y="507"/>
                  <a:pt x="0" y="507"/>
                </a:cubicBezTo>
                <a:lnTo>
                  <a:pt x="0" y="29049"/>
                </a:lnTo>
                <a:lnTo>
                  <a:pt x="59807" y="29049"/>
                </a:lnTo>
                <a:cubicBezTo>
                  <a:pt x="59566" y="10031"/>
                  <a:pt x="28391" y="23391"/>
                  <a:pt x="18882" y="10046"/>
                </a:cubicBezTo>
                <a:cubicBezTo>
                  <a:pt x="12843" y="1547"/>
                  <a:pt x="6847" y="1"/>
                  <a:pt x="3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flipH="1">
            <a:off x="8290388" y="-90400"/>
            <a:ext cx="871587"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a:off x="-891450" y="-90399"/>
            <a:ext cx="1317091" cy="2067901"/>
          </a:xfrm>
          <a:custGeom>
            <a:avLst/>
            <a:gdLst/>
            <a:ahLst/>
            <a:cxnLst/>
            <a:rect l="l" t="t" r="r" b="b"/>
            <a:pathLst>
              <a:path w="29401" h="27955" extrusionOk="0">
                <a:moveTo>
                  <a:pt x="15772" y="1"/>
                </a:moveTo>
                <a:cubicBezTo>
                  <a:pt x="9763" y="1"/>
                  <a:pt x="5698" y="3755"/>
                  <a:pt x="3627" y="5287"/>
                </a:cubicBezTo>
                <a:cubicBezTo>
                  <a:pt x="1174" y="7092"/>
                  <a:pt x="0" y="11456"/>
                  <a:pt x="978" y="14314"/>
                </a:cubicBezTo>
                <a:cubicBezTo>
                  <a:pt x="1866" y="16902"/>
                  <a:pt x="3401" y="19174"/>
                  <a:pt x="3762" y="21927"/>
                </a:cubicBezTo>
                <a:cubicBezTo>
                  <a:pt x="3927" y="23221"/>
                  <a:pt x="3732" y="24229"/>
                  <a:pt x="4725" y="25252"/>
                </a:cubicBezTo>
                <a:cubicBezTo>
                  <a:pt x="5763" y="26321"/>
                  <a:pt x="7283" y="26907"/>
                  <a:pt x="8682" y="27329"/>
                </a:cubicBezTo>
                <a:cubicBezTo>
                  <a:pt x="9959" y="27714"/>
                  <a:pt x="11584" y="27954"/>
                  <a:pt x="13183" y="27954"/>
                </a:cubicBezTo>
                <a:cubicBezTo>
                  <a:pt x="14579" y="27954"/>
                  <a:pt x="15955" y="27772"/>
                  <a:pt x="17062" y="27344"/>
                </a:cubicBezTo>
                <a:cubicBezTo>
                  <a:pt x="18537" y="26772"/>
                  <a:pt x="19801" y="25463"/>
                  <a:pt x="20914" y="24365"/>
                </a:cubicBezTo>
                <a:cubicBezTo>
                  <a:pt x="22178" y="23101"/>
                  <a:pt x="23577" y="22168"/>
                  <a:pt x="24931" y="21040"/>
                </a:cubicBezTo>
                <a:cubicBezTo>
                  <a:pt x="27264" y="19069"/>
                  <a:pt x="28452" y="16661"/>
                  <a:pt x="28648" y="13652"/>
                </a:cubicBezTo>
                <a:cubicBezTo>
                  <a:pt x="28828" y="10839"/>
                  <a:pt x="29400" y="7032"/>
                  <a:pt x="27670" y="4550"/>
                </a:cubicBezTo>
                <a:cubicBezTo>
                  <a:pt x="26617" y="3060"/>
                  <a:pt x="24856" y="3000"/>
                  <a:pt x="23412" y="2142"/>
                </a:cubicBezTo>
                <a:cubicBezTo>
                  <a:pt x="22043" y="1300"/>
                  <a:pt x="20553" y="698"/>
                  <a:pt x="18988" y="352"/>
                </a:cubicBezTo>
                <a:cubicBezTo>
                  <a:pt x="17861" y="108"/>
                  <a:pt x="16789" y="1"/>
                  <a:pt x="15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rot="10800000">
            <a:off x="-401372" y="-70898"/>
            <a:ext cx="1054787" cy="1211798"/>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2"/>
        <p:cNvGrpSpPr/>
        <p:nvPr/>
      </p:nvGrpSpPr>
      <p:grpSpPr>
        <a:xfrm>
          <a:off x="0" y="0"/>
          <a:ext cx="0" cy="0"/>
          <a:chOff x="0" y="0"/>
          <a:chExt cx="0" cy="0"/>
        </a:xfrm>
      </p:grpSpPr>
      <p:sp>
        <p:nvSpPr>
          <p:cNvPr id="73" name="Google Shape;73;p13"/>
          <p:cNvSpPr/>
          <p:nvPr/>
        </p:nvSpPr>
        <p:spPr>
          <a:xfrm flipH="1">
            <a:off x="7044330" y="0"/>
            <a:ext cx="2104669" cy="1539043"/>
          </a:xfrm>
          <a:custGeom>
            <a:avLst/>
            <a:gdLst/>
            <a:ahLst/>
            <a:cxnLst/>
            <a:rect l="l" t="t" r="r" b="b"/>
            <a:pathLst>
              <a:path w="58679" h="61611" extrusionOk="0">
                <a:moveTo>
                  <a:pt x="0" y="0"/>
                </a:moveTo>
                <a:lnTo>
                  <a:pt x="0" y="61221"/>
                </a:lnTo>
                <a:cubicBezTo>
                  <a:pt x="1143" y="61483"/>
                  <a:pt x="2397" y="61611"/>
                  <a:pt x="3699" y="61611"/>
                </a:cubicBezTo>
                <a:cubicBezTo>
                  <a:pt x="9201" y="61611"/>
                  <a:pt x="15583" y="59335"/>
                  <a:pt x="18296" y="55308"/>
                </a:cubicBezTo>
                <a:cubicBezTo>
                  <a:pt x="20673" y="51772"/>
                  <a:pt x="21260" y="45694"/>
                  <a:pt x="21681" y="41466"/>
                </a:cubicBezTo>
                <a:cubicBezTo>
                  <a:pt x="21982" y="38367"/>
                  <a:pt x="21064" y="35357"/>
                  <a:pt x="21064" y="32273"/>
                </a:cubicBezTo>
                <a:cubicBezTo>
                  <a:pt x="21064" y="29324"/>
                  <a:pt x="21952" y="26857"/>
                  <a:pt x="23216" y="24254"/>
                </a:cubicBezTo>
                <a:cubicBezTo>
                  <a:pt x="25641" y="19242"/>
                  <a:pt x="29708" y="17123"/>
                  <a:pt x="34841" y="17123"/>
                </a:cubicBezTo>
                <a:cubicBezTo>
                  <a:pt x="35503" y="17123"/>
                  <a:pt x="36182" y="17159"/>
                  <a:pt x="36877" y="17227"/>
                </a:cubicBezTo>
                <a:cubicBezTo>
                  <a:pt x="39682" y="17497"/>
                  <a:pt x="43430" y="18201"/>
                  <a:pt x="47020" y="18201"/>
                </a:cubicBezTo>
                <a:cubicBezTo>
                  <a:pt x="50439" y="18201"/>
                  <a:pt x="53715" y="17562"/>
                  <a:pt x="55895" y="15301"/>
                </a:cubicBezTo>
                <a:cubicBezTo>
                  <a:pt x="58679" y="12428"/>
                  <a:pt x="57701" y="6831"/>
                  <a:pt x="56497" y="3491"/>
                </a:cubicBezTo>
                <a:cubicBezTo>
                  <a:pt x="56031" y="2242"/>
                  <a:pt x="55384" y="1068"/>
                  <a:pt x="54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13"/>
          <p:cNvSpPr txBox="1">
            <a:spLocks noGrp="1"/>
          </p:cNvSpPr>
          <p:nvPr>
            <p:ph type="title" idx="2" hasCustomPrompt="1"/>
          </p:nvPr>
        </p:nvSpPr>
        <p:spPr>
          <a:xfrm>
            <a:off x="1886375" y="1902286"/>
            <a:ext cx="734700" cy="60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6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title" idx="3" hasCustomPrompt="1"/>
          </p:nvPr>
        </p:nvSpPr>
        <p:spPr>
          <a:xfrm>
            <a:off x="4204650" y="1902286"/>
            <a:ext cx="734700" cy="60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6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title" idx="4" hasCustomPrompt="1"/>
          </p:nvPr>
        </p:nvSpPr>
        <p:spPr>
          <a:xfrm>
            <a:off x="6522925" y="1902286"/>
            <a:ext cx="734700" cy="60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6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subTitle" idx="1"/>
          </p:nvPr>
        </p:nvSpPr>
        <p:spPr>
          <a:xfrm>
            <a:off x="1100975" y="2824405"/>
            <a:ext cx="2305500" cy="95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1800">
                <a:solidFill>
                  <a:schemeClr val="dk1"/>
                </a:solidFill>
                <a:latin typeface="Reem Kufi"/>
                <a:ea typeface="Reem Kufi"/>
                <a:cs typeface="Reem Kufi"/>
                <a:sym typeface="Reem Kufi"/>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79" name="Google Shape;79;p13"/>
          <p:cNvSpPr txBox="1">
            <a:spLocks noGrp="1"/>
          </p:cNvSpPr>
          <p:nvPr>
            <p:ph type="subTitle" idx="5"/>
          </p:nvPr>
        </p:nvSpPr>
        <p:spPr>
          <a:xfrm>
            <a:off x="3419250" y="2824405"/>
            <a:ext cx="2305500" cy="95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1800">
                <a:solidFill>
                  <a:schemeClr val="dk1"/>
                </a:solidFill>
                <a:latin typeface="Reem Kufi"/>
                <a:ea typeface="Reem Kufi"/>
                <a:cs typeface="Reem Kufi"/>
                <a:sym typeface="Reem Kufi"/>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80" name="Google Shape;80;p13"/>
          <p:cNvSpPr txBox="1">
            <a:spLocks noGrp="1"/>
          </p:cNvSpPr>
          <p:nvPr>
            <p:ph type="subTitle" idx="6"/>
          </p:nvPr>
        </p:nvSpPr>
        <p:spPr>
          <a:xfrm>
            <a:off x="5737525" y="2824405"/>
            <a:ext cx="2305500" cy="95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1800">
                <a:solidFill>
                  <a:schemeClr val="dk1"/>
                </a:solidFill>
                <a:latin typeface="Reem Kufi"/>
                <a:ea typeface="Reem Kufi"/>
                <a:cs typeface="Reem Kufi"/>
                <a:sym typeface="Reem Kufi"/>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81" name="Google Shape;81;p13"/>
          <p:cNvSpPr/>
          <p:nvPr/>
        </p:nvSpPr>
        <p:spPr>
          <a:xfrm flipH="1">
            <a:off x="7631938" y="-94300"/>
            <a:ext cx="1754961" cy="1575164"/>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685698" y="374324"/>
            <a:ext cx="1317091" cy="872196"/>
          </a:xfrm>
          <a:custGeom>
            <a:avLst/>
            <a:gdLst/>
            <a:ahLst/>
            <a:cxnLst/>
            <a:rect l="l" t="t" r="r" b="b"/>
            <a:pathLst>
              <a:path w="29401" h="27955" extrusionOk="0">
                <a:moveTo>
                  <a:pt x="15772" y="1"/>
                </a:moveTo>
                <a:cubicBezTo>
                  <a:pt x="9763" y="1"/>
                  <a:pt x="5698" y="3755"/>
                  <a:pt x="3627" y="5287"/>
                </a:cubicBezTo>
                <a:cubicBezTo>
                  <a:pt x="1174" y="7092"/>
                  <a:pt x="0" y="11456"/>
                  <a:pt x="978" y="14314"/>
                </a:cubicBezTo>
                <a:cubicBezTo>
                  <a:pt x="1866" y="16902"/>
                  <a:pt x="3401" y="19174"/>
                  <a:pt x="3762" y="21927"/>
                </a:cubicBezTo>
                <a:cubicBezTo>
                  <a:pt x="3927" y="23221"/>
                  <a:pt x="3732" y="24229"/>
                  <a:pt x="4725" y="25252"/>
                </a:cubicBezTo>
                <a:cubicBezTo>
                  <a:pt x="5763" y="26321"/>
                  <a:pt x="7283" y="26907"/>
                  <a:pt x="8682" y="27329"/>
                </a:cubicBezTo>
                <a:cubicBezTo>
                  <a:pt x="9959" y="27714"/>
                  <a:pt x="11584" y="27954"/>
                  <a:pt x="13183" y="27954"/>
                </a:cubicBezTo>
                <a:cubicBezTo>
                  <a:pt x="14579" y="27954"/>
                  <a:pt x="15955" y="27772"/>
                  <a:pt x="17062" y="27344"/>
                </a:cubicBezTo>
                <a:cubicBezTo>
                  <a:pt x="18537" y="26772"/>
                  <a:pt x="19801" y="25463"/>
                  <a:pt x="20914" y="24365"/>
                </a:cubicBezTo>
                <a:cubicBezTo>
                  <a:pt x="22178" y="23101"/>
                  <a:pt x="23577" y="22168"/>
                  <a:pt x="24931" y="21040"/>
                </a:cubicBezTo>
                <a:cubicBezTo>
                  <a:pt x="27264" y="19069"/>
                  <a:pt x="28452" y="16661"/>
                  <a:pt x="28648" y="13652"/>
                </a:cubicBezTo>
                <a:cubicBezTo>
                  <a:pt x="28828" y="10839"/>
                  <a:pt x="29400" y="7032"/>
                  <a:pt x="27670" y="4550"/>
                </a:cubicBezTo>
                <a:cubicBezTo>
                  <a:pt x="26617" y="3060"/>
                  <a:pt x="24856" y="3000"/>
                  <a:pt x="23412" y="2142"/>
                </a:cubicBezTo>
                <a:cubicBezTo>
                  <a:pt x="22043" y="1300"/>
                  <a:pt x="20553" y="698"/>
                  <a:pt x="18988" y="352"/>
                </a:cubicBezTo>
                <a:cubicBezTo>
                  <a:pt x="17861" y="108"/>
                  <a:pt x="16789" y="1"/>
                  <a:pt x="15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8604453" y="2802700"/>
            <a:ext cx="660312"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accen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0" y="4347725"/>
            <a:ext cx="1243550" cy="795768"/>
          </a:xfrm>
          <a:custGeom>
            <a:avLst/>
            <a:gdLst/>
            <a:ahLst/>
            <a:cxnLst/>
            <a:rect l="l" t="t" r="r" b="b"/>
            <a:pathLst>
              <a:path w="56212" h="35971" extrusionOk="0">
                <a:moveTo>
                  <a:pt x="36763" y="0"/>
                </a:moveTo>
                <a:cubicBezTo>
                  <a:pt x="24800" y="0"/>
                  <a:pt x="10221" y="4623"/>
                  <a:pt x="0" y="11266"/>
                </a:cubicBezTo>
                <a:lnTo>
                  <a:pt x="0" y="35971"/>
                </a:lnTo>
                <a:lnTo>
                  <a:pt x="23412" y="35971"/>
                </a:lnTo>
                <a:cubicBezTo>
                  <a:pt x="23682" y="35324"/>
                  <a:pt x="23953" y="34707"/>
                  <a:pt x="24239" y="34105"/>
                </a:cubicBezTo>
                <a:cubicBezTo>
                  <a:pt x="30573" y="21030"/>
                  <a:pt x="39119" y="25078"/>
                  <a:pt x="51051" y="20850"/>
                </a:cubicBezTo>
                <a:cubicBezTo>
                  <a:pt x="55595" y="19240"/>
                  <a:pt x="56211" y="11958"/>
                  <a:pt x="53834" y="6948"/>
                </a:cubicBezTo>
                <a:cubicBezTo>
                  <a:pt x="51457" y="1952"/>
                  <a:pt x="44897" y="463"/>
                  <a:pt x="39751" y="102"/>
                </a:cubicBezTo>
                <a:cubicBezTo>
                  <a:pt x="38777" y="33"/>
                  <a:pt x="37779" y="0"/>
                  <a:pt x="36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rot="10800000" flipH="1">
            <a:off x="7996250" y="3870446"/>
            <a:ext cx="1152773" cy="1273054"/>
          </a:xfrm>
          <a:custGeom>
            <a:avLst/>
            <a:gdLst/>
            <a:ahLst/>
            <a:cxnLst/>
            <a:rect l="l" t="t" r="r" b="b"/>
            <a:pathLst>
              <a:path w="40655" h="44897" extrusionOk="0">
                <a:moveTo>
                  <a:pt x="1099" y="0"/>
                </a:moveTo>
                <a:cubicBezTo>
                  <a:pt x="1" y="6109"/>
                  <a:pt x="1325" y="13586"/>
                  <a:pt x="3236" y="18521"/>
                </a:cubicBezTo>
                <a:cubicBezTo>
                  <a:pt x="6802" y="27639"/>
                  <a:pt x="13422" y="30874"/>
                  <a:pt x="22795" y="32378"/>
                </a:cubicBezTo>
                <a:cubicBezTo>
                  <a:pt x="27610" y="33146"/>
                  <a:pt x="30348" y="33898"/>
                  <a:pt x="33493" y="37720"/>
                </a:cubicBezTo>
                <a:cubicBezTo>
                  <a:pt x="35479" y="40127"/>
                  <a:pt x="37781" y="43181"/>
                  <a:pt x="40655" y="44896"/>
                </a:cubicBezTo>
                <a:lnTo>
                  <a:pt x="406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0" name="Google Shape;140;p19"/>
          <p:cNvSpPr txBox="1">
            <a:spLocks noGrp="1"/>
          </p:cNvSpPr>
          <p:nvPr>
            <p:ph type="subTitle" idx="1"/>
          </p:nvPr>
        </p:nvSpPr>
        <p:spPr>
          <a:xfrm>
            <a:off x="788074" y="1306475"/>
            <a:ext cx="33426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Reem Kufi"/>
                <a:ea typeface="Reem Kufi"/>
                <a:cs typeface="Reem Kufi"/>
                <a:sym typeface="Reem Kufi"/>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41" name="Google Shape;141;p19"/>
          <p:cNvSpPr txBox="1">
            <a:spLocks noGrp="1"/>
          </p:cNvSpPr>
          <p:nvPr>
            <p:ph type="subTitle" idx="2"/>
          </p:nvPr>
        </p:nvSpPr>
        <p:spPr>
          <a:xfrm>
            <a:off x="788075" y="1832375"/>
            <a:ext cx="33426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19"/>
          <p:cNvSpPr txBox="1">
            <a:spLocks noGrp="1"/>
          </p:cNvSpPr>
          <p:nvPr>
            <p:ph type="subTitle" idx="3"/>
          </p:nvPr>
        </p:nvSpPr>
        <p:spPr>
          <a:xfrm>
            <a:off x="5013326" y="1832375"/>
            <a:ext cx="33426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3" name="Google Shape;143;p19"/>
          <p:cNvSpPr txBox="1">
            <a:spLocks noGrp="1"/>
          </p:cNvSpPr>
          <p:nvPr>
            <p:ph type="subTitle" idx="4"/>
          </p:nvPr>
        </p:nvSpPr>
        <p:spPr>
          <a:xfrm>
            <a:off x="788075" y="3580700"/>
            <a:ext cx="33426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4" name="Google Shape;144;p19"/>
          <p:cNvSpPr txBox="1">
            <a:spLocks noGrp="1"/>
          </p:cNvSpPr>
          <p:nvPr>
            <p:ph type="subTitle" idx="5"/>
          </p:nvPr>
        </p:nvSpPr>
        <p:spPr>
          <a:xfrm>
            <a:off x="5013326" y="3580700"/>
            <a:ext cx="33426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 name="Google Shape;145;p19"/>
          <p:cNvSpPr txBox="1">
            <a:spLocks noGrp="1"/>
          </p:cNvSpPr>
          <p:nvPr>
            <p:ph type="subTitle" idx="6"/>
          </p:nvPr>
        </p:nvSpPr>
        <p:spPr>
          <a:xfrm>
            <a:off x="788074" y="3054800"/>
            <a:ext cx="33426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Reem Kufi"/>
                <a:ea typeface="Reem Kufi"/>
                <a:cs typeface="Reem Kufi"/>
                <a:sym typeface="Reem Kufi"/>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46" name="Google Shape;146;p19"/>
          <p:cNvSpPr txBox="1">
            <a:spLocks noGrp="1"/>
          </p:cNvSpPr>
          <p:nvPr>
            <p:ph type="subTitle" idx="7"/>
          </p:nvPr>
        </p:nvSpPr>
        <p:spPr>
          <a:xfrm>
            <a:off x="5013324" y="1306475"/>
            <a:ext cx="33426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Reem Kufi"/>
                <a:ea typeface="Reem Kufi"/>
                <a:cs typeface="Reem Kufi"/>
                <a:sym typeface="Reem Kufi"/>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47" name="Google Shape;147;p19"/>
          <p:cNvSpPr txBox="1">
            <a:spLocks noGrp="1"/>
          </p:cNvSpPr>
          <p:nvPr>
            <p:ph type="subTitle" idx="8"/>
          </p:nvPr>
        </p:nvSpPr>
        <p:spPr>
          <a:xfrm>
            <a:off x="5013324" y="3054800"/>
            <a:ext cx="33426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Reem Kufi"/>
                <a:ea typeface="Reem Kufi"/>
                <a:cs typeface="Reem Kufi"/>
                <a:sym typeface="Reem Kufi"/>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48" name="Google Shape;148;p19"/>
          <p:cNvSpPr/>
          <p:nvPr/>
        </p:nvSpPr>
        <p:spPr>
          <a:xfrm flipH="1">
            <a:off x="7288940" y="4298773"/>
            <a:ext cx="1873037" cy="872196"/>
          </a:xfrm>
          <a:custGeom>
            <a:avLst/>
            <a:gdLst/>
            <a:ahLst/>
            <a:cxnLst/>
            <a:rect l="l" t="t" r="r" b="b"/>
            <a:pathLst>
              <a:path w="59808" h="29049" extrusionOk="0">
                <a:moveTo>
                  <a:pt x="3282" y="1"/>
                </a:moveTo>
                <a:cubicBezTo>
                  <a:pt x="1243" y="1"/>
                  <a:pt x="0" y="507"/>
                  <a:pt x="0" y="507"/>
                </a:cubicBezTo>
                <a:lnTo>
                  <a:pt x="0" y="29049"/>
                </a:lnTo>
                <a:lnTo>
                  <a:pt x="59807" y="29049"/>
                </a:lnTo>
                <a:cubicBezTo>
                  <a:pt x="59566" y="10031"/>
                  <a:pt x="28391" y="23391"/>
                  <a:pt x="18882" y="10046"/>
                </a:cubicBezTo>
                <a:cubicBezTo>
                  <a:pt x="12843" y="1547"/>
                  <a:pt x="6847" y="1"/>
                  <a:pt x="3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8290388" y="-90400"/>
            <a:ext cx="871587"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a:off x="-891450" y="-90399"/>
            <a:ext cx="1317091" cy="2067901"/>
          </a:xfrm>
          <a:custGeom>
            <a:avLst/>
            <a:gdLst/>
            <a:ahLst/>
            <a:cxnLst/>
            <a:rect l="l" t="t" r="r" b="b"/>
            <a:pathLst>
              <a:path w="29401" h="27955" extrusionOk="0">
                <a:moveTo>
                  <a:pt x="15772" y="1"/>
                </a:moveTo>
                <a:cubicBezTo>
                  <a:pt x="9763" y="1"/>
                  <a:pt x="5698" y="3755"/>
                  <a:pt x="3627" y="5287"/>
                </a:cubicBezTo>
                <a:cubicBezTo>
                  <a:pt x="1174" y="7092"/>
                  <a:pt x="0" y="11456"/>
                  <a:pt x="978" y="14314"/>
                </a:cubicBezTo>
                <a:cubicBezTo>
                  <a:pt x="1866" y="16902"/>
                  <a:pt x="3401" y="19174"/>
                  <a:pt x="3762" y="21927"/>
                </a:cubicBezTo>
                <a:cubicBezTo>
                  <a:pt x="3927" y="23221"/>
                  <a:pt x="3732" y="24229"/>
                  <a:pt x="4725" y="25252"/>
                </a:cubicBezTo>
                <a:cubicBezTo>
                  <a:pt x="5763" y="26321"/>
                  <a:pt x="7283" y="26907"/>
                  <a:pt x="8682" y="27329"/>
                </a:cubicBezTo>
                <a:cubicBezTo>
                  <a:pt x="9959" y="27714"/>
                  <a:pt x="11584" y="27954"/>
                  <a:pt x="13183" y="27954"/>
                </a:cubicBezTo>
                <a:cubicBezTo>
                  <a:pt x="14579" y="27954"/>
                  <a:pt x="15955" y="27772"/>
                  <a:pt x="17062" y="27344"/>
                </a:cubicBezTo>
                <a:cubicBezTo>
                  <a:pt x="18537" y="26772"/>
                  <a:pt x="19801" y="25463"/>
                  <a:pt x="20914" y="24365"/>
                </a:cubicBezTo>
                <a:cubicBezTo>
                  <a:pt x="22178" y="23101"/>
                  <a:pt x="23577" y="22168"/>
                  <a:pt x="24931" y="21040"/>
                </a:cubicBezTo>
                <a:cubicBezTo>
                  <a:pt x="27264" y="19069"/>
                  <a:pt x="28452" y="16661"/>
                  <a:pt x="28648" y="13652"/>
                </a:cubicBezTo>
                <a:cubicBezTo>
                  <a:pt x="28828" y="10839"/>
                  <a:pt x="29400" y="7032"/>
                  <a:pt x="27670" y="4550"/>
                </a:cubicBezTo>
                <a:cubicBezTo>
                  <a:pt x="26617" y="3060"/>
                  <a:pt x="24856" y="3000"/>
                  <a:pt x="23412" y="2142"/>
                </a:cubicBezTo>
                <a:cubicBezTo>
                  <a:pt x="22043" y="1300"/>
                  <a:pt x="20553" y="698"/>
                  <a:pt x="18988" y="352"/>
                </a:cubicBezTo>
                <a:cubicBezTo>
                  <a:pt x="17861" y="108"/>
                  <a:pt x="16789" y="1"/>
                  <a:pt x="15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10800000">
            <a:off x="-401372" y="-70898"/>
            <a:ext cx="1054787" cy="1211798"/>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a:off x="-532523" y="4133674"/>
            <a:ext cx="1317091" cy="872196"/>
          </a:xfrm>
          <a:custGeom>
            <a:avLst/>
            <a:gdLst/>
            <a:ahLst/>
            <a:cxnLst/>
            <a:rect l="l" t="t" r="r" b="b"/>
            <a:pathLst>
              <a:path w="29401" h="27955" extrusionOk="0">
                <a:moveTo>
                  <a:pt x="15772" y="1"/>
                </a:moveTo>
                <a:cubicBezTo>
                  <a:pt x="9763" y="1"/>
                  <a:pt x="5698" y="3755"/>
                  <a:pt x="3627" y="5287"/>
                </a:cubicBezTo>
                <a:cubicBezTo>
                  <a:pt x="1174" y="7092"/>
                  <a:pt x="0" y="11456"/>
                  <a:pt x="978" y="14314"/>
                </a:cubicBezTo>
                <a:cubicBezTo>
                  <a:pt x="1866" y="16902"/>
                  <a:pt x="3401" y="19174"/>
                  <a:pt x="3762" y="21927"/>
                </a:cubicBezTo>
                <a:cubicBezTo>
                  <a:pt x="3927" y="23221"/>
                  <a:pt x="3732" y="24229"/>
                  <a:pt x="4725" y="25252"/>
                </a:cubicBezTo>
                <a:cubicBezTo>
                  <a:pt x="5763" y="26321"/>
                  <a:pt x="7283" y="26907"/>
                  <a:pt x="8682" y="27329"/>
                </a:cubicBezTo>
                <a:cubicBezTo>
                  <a:pt x="9959" y="27714"/>
                  <a:pt x="11584" y="27954"/>
                  <a:pt x="13183" y="27954"/>
                </a:cubicBezTo>
                <a:cubicBezTo>
                  <a:pt x="14579" y="27954"/>
                  <a:pt x="15955" y="27772"/>
                  <a:pt x="17062" y="27344"/>
                </a:cubicBezTo>
                <a:cubicBezTo>
                  <a:pt x="18537" y="26772"/>
                  <a:pt x="19801" y="25463"/>
                  <a:pt x="20914" y="24365"/>
                </a:cubicBezTo>
                <a:cubicBezTo>
                  <a:pt x="22178" y="23101"/>
                  <a:pt x="23577" y="22168"/>
                  <a:pt x="24931" y="21040"/>
                </a:cubicBezTo>
                <a:cubicBezTo>
                  <a:pt x="27264" y="19069"/>
                  <a:pt x="28452" y="16661"/>
                  <a:pt x="28648" y="13652"/>
                </a:cubicBezTo>
                <a:cubicBezTo>
                  <a:pt x="28828" y="10839"/>
                  <a:pt x="29400" y="7032"/>
                  <a:pt x="27670" y="4550"/>
                </a:cubicBezTo>
                <a:cubicBezTo>
                  <a:pt x="26617" y="3060"/>
                  <a:pt x="24856" y="3000"/>
                  <a:pt x="23412" y="2142"/>
                </a:cubicBezTo>
                <a:cubicBezTo>
                  <a:pt x="22043" y="1300"/>
                  <a:pt x="20553" y="698"/>
                  <a:pt x="18988" y="352"/>
                </a:cubicBezTo>
                <a:cubicBezTo>
                  <a:pt x="17861" y="108"/>
                  <a:pt x="16789" y="1"/>
                  <a:pt x="15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9"/>
        <p:cNvGrpSpPr/>
        <p:nvPr/>
      </p:nvGrpSpPr>
      <p:grpSpPr>
        <a:xfrm>
          <a:off x="0" y="0"/>
          <a:ext cx="0" cy="0"/>
          <a:chOff x="0" y="0"/>
          <a:chExt cx="0" cy="0"/>
        </a:xfrm>
      </p:grpSpPr>
      <p:sp>
        <p:nvSpPr>
          <p:cNvPr id="180" name="Google Shape;180;p22"/>
          <p:cNvSpPr/>
          <p:nvPr/>
        </p:nvSpPr>
        <p:spPr>
          <a:xfrm flipH="1">
            <a:off x="7463803" y="-16888"/>
            <a:ext cx="1727803" cy="1263488"/>
          </a:xfrm>
          <a:custGeom>
            <a:avLst/>
            <a:gdLst/>
            <a:ahLst/>
            <a:cxnLst/>
            <a:rect l="l" t="t" r="r" b="b"/>
            <a:pathLst>
              <a:path w="58679" h="61611" extrusionOk="0">
                <a:moveTo>
                  <a:pt x="0" y="0"/>
                </a:moveTo>
                <a:lnTo>
                  <a:pt x="0" y="61221"/>
                </a:lnTo>
                <a:cubicBezTo>
                  <a:pt x="1143" y="61483"/>
                  <a:pt x="2397" y="61611"/>
                  <a:pt x="3699" y="61611"/>
                </a:cubicBezTo>
                <a:cubicBezTo>
                  <a:pt x="9201" y="61611"/>
                  <a:pt x="15583" y="59335"/>
                  <a:pt x="18296" y="55308"/>
                </a:cubicBezTo>
                <a:cubicBezTo>
                  <a:pt x="20673" y="51772"/>
                  <a:pt x="21260" y="45694"/>
                  <a:pt x="21681" y="41466"/>
                </a:cubicBezTo>
                <a:cubicBezTo>
                  <a:pt x="21982" y="38367"/>
                  <a:pt x="21064" y="35357"/>
                  <a:pt x="21064" y="32273"/>
                </a:cubicBezTo>
                <a:cubicBezTo>
                  <a:pt x="21064" y="29324"/>
                  <a:pt x="21952" y="26857"/>
                  <a:pt x="23216" y="24254"/>
                </a:cubicBezTo>
                <a:cubicBezTo>
                  <a:pt x="25641" y="19242"/>
                  <a:pt x="29708" y="17123"/>
                  <a:pt x="34841" y="17123"/>
                </a:cubicBezTo>
                <a:cubicBezTo>
                  <a:pt x="35503" y="17123"/>
                  <a:pt x="36182" y="17159"/>
                  <a:pt x="36877" y="17227"/>
                </a:cubicBezTo>
                <a:cubicBezTo>
                  <a:pt x="39682" y="17497"/>
                  <a:pt x="43430" y="18201"/>
                  <a:pt x="47020" y="18201"/>
                </a:cubicBezTo>
                <a:cubicBezTo>
                  <a:pt x="50439" y="18201"/>
                  <a:pt x="53715" y="17562"/>
                  <a:pt x="55895" y="15301"/>
                </a:cubicBezTo>
                <a:cubicBezTo>
                  <a:pt x="58679" y="12428"/>
                  <a:pt x="57701" y="6831"/>
                  <a:pt x="56497" y="3491"/>
                </a:cubicBezTo>
                <a:cubicBezTo>
                  <a:pt x="56031" y="2242"/>
                  <a:pt x="55384" y="1068"/>
                  <a:pt x="54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flipH="1">
            <a:off x="7946185" y="-94300"/>
            <a:ext cx="1440714" cy="1293141"/>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706398" y="404474"/>
            <a:ext cx="1317091" cy="872196"/>
          </a:xfrm>
          <a:custGeom>
            <a:avLst/>
            <a:gdLst/>
            <a:ahLst/>
            <a:cxnLst/>
            <a:rect l="l" t="t" r="r" b="b"/>
            <a:pathLst>
              <a:path w="29401" h="27955" extrusionOk="0">
                <a:moveTo>
                  <a:pt x="15772" y="1"/>
                </a:moveTo>
                <a:cubicBezTo>
                  <a:pt x="9763" y="1"/>
                  <a:pt x="5698" y="3755"/>
                  <a:pt x="3627" y="5287"/>
                </a:cubicBezTo>
                <a:cubicBezTo>
                  <a:pt x="1174" y="7092"/>
                  <a:pt x="0" y="11456"/>
                  <a:pt x="978" y="14314"/>
                </a:cubicBezTo>
                <a:cubicBezTo>
                  <a:pt x="1866" y="16902"/>
                  <a:pt x="3401" y="19174"/>
                  <a:pt x="3762" y="21927"/>
                </a:cubicBezTo>
                <a:cubicBezTo>
                  <a:pt x="3927" y="23221"/>
                  <a:pt x="3732" y="24229"/>
                  <a:pt x="4725" y="25252"/>
                </a:cubicBezTo>
                <a:cubicBezTo>
                  <a:pt x="5763" y="26321"/>
                  <a:pt x="7283" y="26907"/>
                  <a:pt x="8682" y="27329"/>
                </a:cubicBezTo>
                <a:cubicBezTo>
                  <a:pt x="9959" y="27714"/>
                  <a:pt x="11584" y="27954"/>
                  <a:pt x="13183" y="27954"/>
                </a:cubicBezTo>
                <a:cubicBezTo>
                  <a:pt x="14579" y="27954"/>
                  <a:pt x="15955" y="27772"/>
                  <a:pt x="17062" y="27344"/>
                </a:cubicBezTo>
                <a:cubicBezTo>
                  <a:pt x="18537" y="26772"/>
                  <a:pt x="19801" y="25463"/>
                  <a:pt x="20914" y="24365"/>
                </a:cubicBezTo>
                <a:cubicBezTo>
                  <a:pt x="22178" y="23101"/>
                  <a:pt x="23577" y="22168"/>
                  <a:pt x="24931" y="21040"/>
                </a:cubicBezTo>
                <a:cubicBezTo>
                  <a:pt x="27264" y="19069"/>
                  <a:pt x="28452" y="16661"/>
                  <a:pt x="28648" y="13652"/>
                </a:cubicBezTo>
                <a:cubicBezTo>
                  <a:pt x="28828" y="10839"/>
                  <a:pt x="29400" y="7032"/>
                  <a:pt x="27670" y="4550"/>
                </a:cubicBezTo>
                <a:cubicBezTo>
                  <a:pt x="26617" y="3060"/>
                  <a:pt x="24856" y="3000"/>
                  <a:pt x="23412" y="2142"/>
                </a:cubicBezTo>
                <a:cubicBezTo>
                  <a:pt x="22043" y="1300"/>
                  <a:pt x="20553" y="698"/>
                  <a:pt x="18988" y="352"/>
                </a:cubicBezTo>
                <a:cubicBezTo>
                  <a:pt x="17861" y="108"/>
                  <a:pt x="16789" y="1"/>
                  <a:pt x="15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0" y="4347725"/>
            <a:ext cx="1243550" cy="795768"/>
          </a:xfrm>
          <a:custGeom>
            <a:avLst/>
            <a:gdLst/>
            <a:ahLst/>
            <a:cxnLst/>
            <a:rect l="l" t="t" r="r" b="b"/>
            <a:pathLst>
              <a:path w="56212" h="35971" extrusionOk="0">
                <a:moveTo>
                  <a:pt x="36763" y="0"/>
                </a:moveTo>
                <a:cubicBezTo>
                  <a:pt x="24800" y="0"/>
                  <a:pt x="10221" y="4623"/>
                  <a:pt x="0" y="11266"/>
                </a:cubicBezTo>
                <a:lnTo>
                  <a:pt x="0" y="35971"/>
                </a:lnTo>
                <a:lnTo>
                  <a:pt x="23412" y="35971"/>
                </a:lnTo>
                <a:cubicBezTo>
                  <a:pt x="23682" y="35324"/>
                  <a:pt x="23953" y="34707"/>
                  <a:pt x="24239" y="34105"/>
                </a:cubicBezTo>
                <a:cubicBezTo>
                  <a:pt x="30573" y="21030"/>
                  <a:pt x="39119" y="25078"/>
                  <a:pt x="51051" y="20850"/>
                </a:cubicBezTo>
                <a:cubicBezTo>
                  <a:pt x="55595" y="19240"/>
                  <a:pt x="56211" y="11958"/>
                  <a:pt x="53834" y="6948"/>
                </a:cubicBezTo>
                <a:cubicBezTo>
                  <a:pt x="51457" y="1952"/>
                  <a:pt x="44897" y="463"/>
                  <a:pt x="39751" y="102"/>
                </a:cubicBezTo>
                <a:cubicBezTo>
                  <a:pt x="38777" y="33"/>
                  <a:pt x="37779" y="0"/>
                  <a:pt x="36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8604453" y="2802700"/>
            <a:ext cx="660312"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accen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rot="10800000" flipH="1">
            <a:off x="7996250" y="3870446"/>
            <a:ext cx="1152773" cy="1273054"/>
          </a:xfrm>
          <a:custGeom>
            <a:avLst/>
            <a:gdLst/>
            <a:ahLst/>
            <a:cxnLst/>
            <a:rect l="l" t="t" r="r" b="b"/>
            <a:pathLst>
              <a:path w="40655" h="44897" extrusionOk="0">
                <a:moveTo>
                  <a:pt x="1099" y="0"/>
                </a:moveTo>
                <a:cubicBezTo>
                  <a:pt x="1" y="6109"/>
                  <a:pt x="1325" y="13586"/>
                  <a:pt x="3236" y="18521"/>
                </a:cubicBezTo>
                <a:cubicBezTo>
                  <a:pt x="6802" y="27639"/>
                  <a:pt x="13422" y="30874"/>
                  <a:pt x="22795" y="32378"/>
                </a:cubicBezTo>
                <a:cubicBezTo>
                  <a:pt x="27610" y="33146"/>
                  <a:pt x="30348" y="33898"/>
                  <a:pt x="33493" y="37720"/>
                </a:cubicBezTo>
                <a:cubicBezTo>
                  <a:pt x="35479" y="40127"/>
                  <a:pt x="37781" y="43181"/>
                  <a:pt x="40655" y="44896"/>
                </a:cubicBezTo>
                <a:lnTo>
                  <a:pt x="406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eem Kufi"/>
              <a:buNone/>
              <a:defRPr sz="3000">
                <a:solidFill>
                  <a:schemeClr val="dk1"/>
                </a:solidFill>
                <a:latin typeface="Reem Kufi"/>
                <a:ea typeface="Reem Kufi"/>
                <a:cs typeface="Reem Kufi"/>
                <a:sym typeface="Reem Kufi"/>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8" r:id="rId6"/>
    <p:sldLayoutId id="2147483659" r:id="rId7"/>
    <p:sldLayoutId id="2147483665" r:id="rId8"/>
    <p:sldLayoutId id="2147483668" r:id="rId9"/>
    <p:sldLayoutId id="2147483669" r:id="rId10"/>
    <p:sldLayoutId id="214748367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ctrTitle"/>
          </p:nvPr>
        </p:nvSpPr>
        <p:spPr>
          <a:xfrm>
            <a:off x="1732800" y="1182400"/>
            <a:ext cx="5678400" cy="23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TỔNG QUAN VỀ DJANGO FRAMEWORK</a:t>
            </a:r>
          </a:p>
        </p:txBody>
      </p:sp>
      <p:sp>
        <p:nvSpPr>
          <p:cNvPr id="203" name="Google Shape;203;p27"/>
          <p:cNvSpPr/>
          <p:nvPr/>
        </p:nvSpPr>
        <p:spPr>
          <a:xfrm>
            <a:off x="-18376" y="0"/>
            <a:ext cx="2628673" cy="1922263"/>
          </a:xfrm>
          <a:custGeom>
            <a:avLst/>
            <a:gdLst/>
            <a:ahLst/>
            <a:cxnLst/>
            <a:rect l="l" t="t" r="r" b="b"/>
            <a:pathLst>
              <a:path w="58679" h="61611" extrusionOk="0">
                <a:moveTo>
                  <a:pt x="0" y="0"/>
                </a:moveTo>
                <a:lnTo>
                  <a:pt x="0" y="61221"/>
                </a:lnTo>
                <a:cubicBezTo>
                  <a:pt x="1143" y="61483"/>
                  <a:pt x="2397" y="61611"/>
                  <a:pt x="3699" y="61611"/>
                </a:cubicBezTo>
                <a:cubicBezTo>
                  <a:pt x="9201" y="61611"/>
                  <a:pt x="15583" y="59335"/>
                  <a:pt x="18296" y="55308"/>
                </a:cubicBezTo>
                <a:cubicBezTo>
                  <a:pt x="20673" y="51772"/>
                  <a:pt x="21260" y="45694"/>
                  <a:pt x="21681" y="41466"/>
                </a:cubicBezTo>
                <a:cubicBezTo>
                  <a:pt x="21982" y="38367"/>
                  <a:pt x="21064" y="35357"/>
                  <a:pt x="21064" y="32273"/>
                </a:cubicBezTo>
                <a:cubicBezTo>
                  <a:pt x="21064" y="29324"/>
                  <a:pt x="21952" y="26857"/>
                  <a:pt x="23216" y="24254"/>
                </a:cubicBezTo>
                <a:cubicBezTo>
                  <a:pt x="25641" y="19242"/>
                  <a:pt x="29708" y="17123"/>
                  <a:pt x="34841" y="17123"/>
                </a:cubicBezTo>
                <a:cubicBezTo>
                  <a:pt x="35503" y="17123"/>
                  <a:pt x="36182" y="17159"/>
                  <a:pt x="36877" y="17227"/>
                </a:cubicBezTo>
                <a:cubicBezTo>
                  <a:pt x="39682" y="17497"/>
                  <a:pt x="43430" y="18201"/>
                  <a:pt x="47020" y="18201"/>
                </a:cubicBezTo>
                <a:cubicBezTo>
                  <a:pt x="50439" y="18201"/>
                  <a:pt x="53715" y="17562"/>
                  <a:pt x="55895" y="15301"/>
                </a:cubicBezTo>
                <a:cubicBezTo>
                  <a:pt x="58679" y="12428"/>
                  <a:pt x="57701" y="6831"/>
                  <a:pt x="56497" y="3491"/>
                </a:cubicBezTo>
                <a:cubicBezTo>
                  <a:pt x="56031" y="2242"/>
                  <a:pt x="55384" y="1068"/>
                  <a:pt x="54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18376" y="0"/>
            <a:ext cx="2191897" cy="1967378"/>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0" y="4244250"/>
            <a:ext cx="1405300" cy="899275"/>
          </a:xfrm>
          <a:custGeom>
            <a:avLst/>
            <a:gdLst/>
            <a:ahLst/>
            <a:cxnLst/>
            <a:rect l="l" t="t" r="r" b="b"/>
            <a:pathLst>
              <a:path w="56212" h="35971" extrusionOk="0">
                <a:moveTo>
                  <a:pt x="36763" y="0"/>
                </a:moveTo>
                <a:cubicBezTo>
                  <a:pt x="24800" y="0"/>
                  <a:pt x="10221" y="4623"/>
                  <a:pt x="0" y="11266"/>
                </a:cubicBezTo>
                <a:lnTo>
                  <a:pt x="0" y="35971"/>
                </a:lnTo>
                <a:lnTo>
                  <a:pt x="23412" y="35971"/>
                </a:lnTo>
                <a:cubicBezTo>
                  <a:pt x="23682" y="35324"/>
                  <a:pt x="23953" y="34707"/>
                  <a:pt x="24239" y="34105"/>
                </a:cubicBezTo>
                <a:cubicBezTo>
                  <a:pt x="30573" y="21030"/>
                  <a:pt x="39119" y="25078"/>
                  <a:pt x="51051" y="20850"/>
                </a:cubicBezTo>
                <a:cubicBezTo>
                  <a:pt x="55595" y="19240"/>
                  <a:pt x="56211" y="11958"/>
                  <a:pt x="53834" y="6948"/>
                </a:cubicBezTo>
                <a:cubicBezTo>
                  <a:pt x="51457" y="1952"/>
                  <a:pt x="44897" y="463"/>
                  <a:pt x="39751" y="102"/>
                </a:cubicBezTo>
                <a:cubicBezTo>
                  <a:pt x="38777" y="33"/>
                  <a:pt x="37779" y="0"/>
                  <a:pt x="36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flipH="1">
            <a:off x="-61487" y="2796375"/>
            <a:ext cx="871587"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flipH="1">
            <a:off x="6827935" y="4018050"/>
            <a:ext cx="2316065" cy="1124923"/>
          </a:xfrm>
          <a:custGeom>
            <a:avLst/>
            <a:gdLst/>
            <a:ahLst/>
            <a:cxnLst/>
            <a:rect l="l" t="t" r="r" b="b"/>
            <a:pathLst>
              <a:path w="59808" h="29049" extrusionOk="0">
                <a:moveTo>
                  <a:pt x="3282" y="1"/>
                </a:moveTo>
                <a:cubicBezTo>
                  <a:pt x="1243" y="1"/>
                  <a:pt x="0" y="507"/>
                  <a:pt x="0" y="507"/>
                </a:cubicBezTo>
                <a:lnTo>
                  <a:pt x="0" y="29049"/>
                </a:lnTo>
                <a:lnTo>
                  <a:pt x="59807" y="29049"/>
                </a:lnTo>
                <a:cubicBezTo>
                  <a:pt x="59566" y="10031"/>
                  <a:pt x="28391" y="23391"/>
                  <a:pt x="18882" y="10046"/>
                </a:cubicBezTo>
                <a:cubicBezTo>
                  <a:pt x="12843" y="1547"/>
                  <a:pt x="6847" y="1"/>
                  <a:pt x="3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7996350" y="-34200"/>
            <a:ext cx="1147650" cy="1021775"/>
          </a:xfrm>
          <a:custGeom>
            <a:avLst/>
            <a:gdLst/>
            <a:ahLst/>
            <a:cxnLst/>
            <a:rect l="l" t="t" r="r" b="b"/>
            <a:pathLst>
              <a:path w="45906" h="40871" extrusionOk="0">
                <a:moveTo>
                  <a:pt x="10789" y="0"/>
                </a:moveTo>
                <a:cubicBezTo>
                  <a:pt x="10789" y="0"/>
                  <a:pt x="1" y="6018"/>
                  <a:pt x="6034" y="14790"/>
                </a:cubicBezTo>
                <a:cubicBezTo>
                  <a:pt x="12067" y="23562"/>
                  <a:pt x="8727" y="25683"/>
                  <a:pt x="8727" y="28196"/>
                </a:cubicBezTo>
                <a:cubicBezTo>
                  <a:pt x="8727" y="30693"/>
                  <a:pt x="4289" y="35989"/>
                  <a:pt x="10804" y="39931"/>
                </a:cubicBezTo>
                <a:cubicBezTo>
                  <a:pt x="11893" y="40590"/>
                  <a:pt x="12773" y="40870"/>
                  <a:pt x="13503" y="40870"/>
                </a:cubicBezTo>
                <a:cubicBezTo>
                  <a:pt x="17123" y="40870"/>
                  <a:pt x="17032" y="33951"/>
                  <a:pt x="20463" y="31972"/>
                </a:cubicBezTo>
                <a:cubicBezTo>
                  <a:pt x="21906" y="31140"/>
                  <a:pt x="23233" y="31032"/>
                  <a:pt x="24424" y="31032"/>
                </a:cubicBezTo>
                <a:cubicBezTo>
                  <a:pt x="24838" y="31032"/>
                  <a:pt x="25237" y="31045"/>
                  <a:pt x="25617" y="31045"/>
                </a:cubicBezTo>
                <a:cubicBezTo>
                  <a:pt x="27264" y="31045"/>
                  <a:pt x="28584" y="30801"/>
                  <a:pt x="29506" y="28196"/>
                </a:cubicBezTo>
                <a:cubicBezTo>
                  <a:pt x="30101" y="26508"/>
                  <a:pt x="31705" y="26242"/>
                  <a:pt x="33730" y="26242"/>
                </a:cubicBezTo>
                <a:cubicBezTo>
                  <a:pt x="34659" y="26242"/>
                  <a:pt x="35677" y="26298"/>
                  <a:pt x="36726" y="26298"/>
                </a:cubicBezTo>
                <a:cubicBezTo>
                  <a:pt x="40092" y="26298"/>
                  <a:pt x="43781" y="25722"/>
                  <a:pt x="45906" y="20868"/>
                </a:cubicBezTo>
                <a:lnTo>
                  <a:pt x="459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rot="6678767">
            <a:off x="8358214" y="71452"/>
            <a:ext cx="1054751" cy="1211761"/>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5;p29">
            <a:extLst>
              <a:ext uri="{FF2B5EF4-FFF2-40B4-BE49-F238E27FC236}">
                <a16:creationId xmlns:a16="http://schemas.microsoft.com/office/drawing/2014/main" id="{46F815AC-7B96-4845-9410-9FF19A22DA30}"/>
              </a:ext>
            </a:extLst>
          </p:cNvPr>
          <p:cNvSpPr txBox="1">
            <a:spLocks noGrp="1"/>
          </p:cNvSpPr>
          <p:nvPr>
            <p:ph type="subTitle" idx="1"/>
          </p:nvPr>
        </p:nvSpPr>
        <p:spPr>
          <a:xfrm>
            <a:off x="3021435" y="3486100"/>
            <a:ext cx="3101129" cy="3780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Nhóm</a:t>
            </a:r>
            <a:r>
              <a:rPr lang="en-US" dirty="0"/>
              <a:t> </a:t>
            </a:r>
            <a:r>
              <a:rPr lang="en-US" dirty="0" smtClean="0"/>
              <a:t>17: </a:t>
            </a:r>
            <a:r>
              <a:rPr lang="en-US" dirty="0" err="1"/>
              <a:t>Dự</a:t>
            </a:r>
            <a:r>
              <a:rPr lang="en-US" dirty="0"/>
              <a:t> </a:t>
            </a:r>
            <a:r>
              <a:rPr lang="en-US" dirty="0" err="1"/>
              <a:t>án</a:t>
            </a:r>
            <a:r>
              <a:rPr lang="en-US" dirty="0"/>
              <a:t> Blog </a:t>
            </a:r>
            <a:r>
              <a:rPr lang="en-US" dirty="0" err="1"/>
              <a:t>cá</a:t>
            </a:r>
            <a:r>
              <a:rPr lang="en-US" dirty="0"/>
              <a:t> </a:t>
            </a:r>
            <a:r>
              <a:rPr lang="en-US" dirty="0" err="1"/>
              <a:t>nhân</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316992" y="934720"/>
            <a:ext cx="8107008" cy="8873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nSpc>
                <a:spcPct val="150000"/>
              </a:lnSpc>
            </a:pPr>
            <a:r>
              <a:rPr lang="en-US" sz="1800" b="1" kern="100">
                <a:effectLst/>
                <a:latin typeface="Reem Kufi" panose="020B0604020202020204" charset="-78"/>
                <a:ea typeface="Calibri" panose="020F0502020204030204" pitchFamily="34" charset="0"/>
                <a:cs typeface="Reem Kufi" panose="020B0604020202020204" charset="-78"/>
              </a:rPr>
              <a:t>Search</a:t>
            </a:r>
            <a:r>
              <a:rPr lang="en-US" sz="1800" kern="100">
                <a:effectLst/>
                <a:latin typeface="Reem Kufi" panose="020B0604020202020204" charset="-78"/>
                <a:ea typeface="Calibri" panose="020F0502020204030204" pitchFamily="34" charset="0"/>
                <a:cs typeface="Reem Kufi" panose="020B0604020202020204" charset="-78"/>
              </a:rPr>
              <a:t>: Tìm kiếm từ khoá theo tiêu đề và mô tả</a:t>
            </a:r>
            <a:br>
              <a:rPr lang="en-US" sz="1800" kern="100">
                <a:effectLst/>
                <a:latin typeface="Reem Kufi" panose="020B0604020202020204" charset="-78"/>
                <a:ea typeface="Calibri" panose="020F0502020204030204" pitchFamily="34" charset="0"/>
                <a:cs typeface="Reem Kufi" panose="020B0604020202020204" charset="-78"/>
              </a:rPr>
            </a:br>
            <a:r>
              <a:rPr lang="en-US" sz="1800" kern="100">
                <a:effectLst/>
                <a:latin typeface="Reem Kufi" panose="020B0604020202020204" charset="-78"/>
                <a:ea typeface="Calibri" panose="020F0502020204030204" pitchFamily="34" charset="0"/>
                <a:cs typeface="Reem Kufi" panose="020B0604020202020204" charset="-78"/>
              </a:rPr>
              <a:t>Ví dụ: ‘bóng đá’</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6" name="Picture 5">
            <a:extLst>
              <a:ext uri="{FF2B5EF4-FFF2-40B4-BE49-F238E27FC236}">
                <a16:creationId xmlns:a16="http://schemas.microsoft.com/office/drawing/2014/main" id="{C38BA52E-C463-4978-93AB-5270165FD1EE}"/>
              </a:ext>
            </a:extLst>
          </p:cNvPr>
          <p:cNvPicPr>
            <a:picLocks noChangeAspect="1"/>
          </p:cNvPicPr>
          <p:nvPr/>
        </p:nvPicPr>
        <p:blipFill>
          <a:blip r:embed="rId3"/>
          <a:stretch>
            <a:fillRect/>
          </a:stretch>
        </p:blipFill>
        <p:spPr>
          <a:xfrm>
            <a:off x="1571413" y="1822027"/>
            <a:ext cx="6483908" cy="3154151"/>
          </a:xfrm>
          <a:prstGeom prst="rect">
            <a:avLst/>
          </a:prstGeom>
        </p:spPr>
      </p:pic>
    </p:spTree>
    <p:extLst>
      <p:ext uri="{BB962C8B-B14F-4D97-AF65-F5344CB8AC3E}">
        <p14:creationId xmlns:p14="http://schemas.microsoft.com/office/powerpoint/2010/main" val="3382278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316992" y="934720"/>
            <a:ext cx="8107008" cy="8873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nSpc>
                <a:spcPct val="150000"/>
              </a:lnSpc>
            </a:pPr>
            <a:r>
              <a:rPr lang="en-US" sz="1800" b="1" kern="100">
                <a:effectLst/>
                <a:latin typeface="Reem Kufi" panose="020B0604020202020204" charset="-78"/>
                <a:ea typeface="Calibri" panose="020F0502020204030204" pitchFamily="34" charset="0"/>
                <a:cs typeface="Reem Kufi" panose="020B0604020202020204" charset="-78"/>
              </a:rPr>
              <a:t>Categories</a:t>
            </a:r>
            <a:r>
              <a:rPr lang="en-US" sz="1800" kern="100">
                <a:effectLst/>
                <a:latin typeface="Reem Kufi" panose="020B0604020202020204" charset="-78"/>
                <a:ea typeface="Calibri" panose="020F0502020204030204" pitchFamily="34" charset="0"/>
                <a:cs typeface="Reem Kufi" panose="020B0604020202020204" charset="-78"/>
              </a:rPr>
              <a:t>: Lọc theo danh mục</a:t>
            </a:r>
            <a:br>
              <a:rPr lang="en-US" sz="1800" kern="100">
                <a:effectLst/>
                <a:latin typeface="Reem Kufi" panose="020B0604020202020204" charset="-78"/>
                <a:ea typeface="Calibri" panose="020F0502020204030204" pitchFamily="34" charset="0"/>
                <a:cs typeface="Reem Kufi" panose="020B0604020202020204" charset="-78"/>
              </a:rPr>
            </a:br>
            <a:r>
              <a:rPr lang="en-US" sz="1800" kern="100">
                <a:effectLst/>
                <a:latin typeface="Reem Kufi" panose="020B0604020202020204" charset="-78"/>
                <a:ea typeface="Calibri" panose="020F0502020204030204" pitchFamily="34" charset="0"/>
                <a:cs typeface="Reem Kufi" panose="020B0604020202020204" charset="-78"/>
              </a:rPr>
              <a:t>Ví dụ: ‘Film and TV’</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3" name="Picture 2">
            <a:extLst>
              <a:ext uri="{FF2B5EF4-FFF2-40B4-BE49-F238E27FC236}">
                <a16:creationId xmlns:a16="http://schemas.microsoft.com/office/drawing/2014/main" id="{4A527F09-AB77-44EA-93C4-6C4A4C14E351}"/>
              </a:ext>
            </a:extLst>
          </p:cNvPr>
          <p:cNvPicPr>
            <a:picLocks noChangeAspect="1"/>
          </p:cNvPicPr>
          <p:nvPr/>
        </p:nvPicPr>
        <p:blipFill>
          <a:blip r:embed="rId3"/>
          <a:stretch>
            <a:fillRect/>
          </a:stretch>
        </p:blipFill>
        <p:spPr>
          <a:xfrm>
            <a:off x="1664215" y="1748252"/>
            <a:ext cx="6098026" cy="3271404"/>
          </a:xfrm>
          <a:prstGeom prst="rect">
            <a:avLst/>
          </a:prstGeom>
        </p:spPr>
      </p:pic>
    </p:spTree>
    <p:extLst>
      <p:ext uri="{BB962C8B-B14F-4D97-AF65-F5344CB8AC3E}">
        <p14:creationId xmlns:p14="http://schemas.microsoft.com/office/powerpoint/2010/main" val="3866331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316992" y="934720"/>
            <a:ext cx="3921482" cy="16370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gn="l">
              <a:lnSpc>
                <a:spcPct val="150000"/>
              </a:lnSpc>
            </a:pPr>
            <a:r>
              <a:rPr lang="en-US" sz="1800" b="1" kern="100">
                <a:effectLst/>
                <a:latin typeface="Reem Kufi" panose="020B0604020202020204" charset="-78"/>
                <a:ea typeface="Calibri" panose="020F0502020204030204" pitchFamily="34" charset="0"/>
                <a:cs typeface="Reem Kufi" panose="020B0604020202020204" charset="-78"/>
              </a:rPr>
              <a:t>Sort by</a:t>
            </a:r>
            <a:r>
              <a:rPr lang="en-US" sz="1800" kern="100">
                <a:effectLst/>
                <a:latin typeface="Reem Kufi" panose="020B0604020202020204" charset="-78"/>
                <a:ea typeface="Calibri" panose="020F0502020204030204" pitchFamily="34" charset="0"/>
                <a:cs typeface="Reem Kufi" panose="020B0604020202020204" charset="-78"/>
              </a:rPr>
              <a:t>: Sắp xếp theo tiêu đề, ngày tạo, lượt thích</a:t>
            </a:r>
            <a:br>
              <a:rPr lang="en-US" sz="1800" kern="100">
                <a:effectLst/>
                <a:latin typeface="Reem Kufi" panose="020B0604020202020204" charset="-78"/>
                <a:ea typeface="Calibri" panose="020F0502020204030204" pitchFamily="34" charset="0"/>
                <a:cs typeface="Reem Kufi" panose="020B0604020202020204" charset="-78"/>
              </a:rPr>
            </a:br>
            <a:r>
              <a:rPr lang="en-US" sz="1800" kern="100">
                <a:effectLst/>
                <a:latin typeface="Reem Kufi" panose="020B0604020202020204" charset="-78"/>
                <a:ea typeface="Calibri" panose="020F0502020204030204" pitchFamily="34" charset="0"/>
                <a:cs typeface="Reem Kufi" panose="020B0604020202020204" charset="-78"/>
              </a:rPr>
              <a:t>Ví dụ: Sort by: ‘Created Date’</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10" name="Picture 9">
            <a:extLst>
              <a:ext uri="{FF2B5EF4-FFF2-40B4-BE49-F238E27FC236}">
                <a16:creationId xmlns:a16="http://schemas.microsoft.com/office/drawing/2014/main" id="{1B9C2617-1E5A-4308-9202-D85C66A0EA88}"/>
              </a:ext>
            </a:extLst>
          </p:cNvPr>
          <p:cNvPicPr>
            <a:picLocks noChangeAspect="1"/>
          </p:cNvPicPr>
          <p:nvPr/>
        </p:nvPicPr>
        <p:blipFill>
          <a:blip r:embed="rId3"/>
          <a:stretch>
            <a:fillRect/>
          </a:stretch>
        </p:blipFill>
        <p:spPr>
          <a:xfrm>
            <a:off x="4388182" y="0"/>
            <a:ext cx="3767844" cy="5143500"/>
          </a:xfrm>
          <a:prstGeom prst="rect">
            <a:avLst/>
          </a:prstGeom>
        </p:spPr>
      </p:pic>
    </p:spTree>
    <p:extLst>
      <p:ext uri="{BB962C8B-B14F-4D97-AF65-F5344CB8AC3E}">
        <p14:creationId xmlns:p14="http://schemas.microsoft.com/office/powerpoint/2010/main" val="765894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54186" y="1347892"/>
            <a:ext cx="4765705" cy="609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gn="l">
              <a:lnSpc>
                <a:spcPct val="150000"/>
              </a:lnSpc>
            </a:pPr>
            <a:r>
              <a:rPr lang="en-US" sz="1800" b="1" kern="100">
                <a:effectLst/>
                <a:latin typeface="Reem Kufi" panose="020B0604020202020204" charset="-78"/>
                <a:ea typeface="Calibri" panose="020F0502020204030204" pitchFamily="34" charset="0"/>
                <a:cs typeface="Reem Kufi" panose="020B0604020202020204" charset="-78"/>
              </a:rPr>
              <a:t>Like</a:t>
            </a:r>
            <a:r>
              <a:rPr lang="en-US" sz="1800" kern="100">
                <a:effectLst/>
                <a:latin typeface="Reem Kufi" panose="020B0604020202020204" charset="-78"/>
                <a:ea typeface="Calibri" panose="020F0502020204030204" pitchFamily="34" charset="0"/>
                <a:cs typeface="Reem Kufi" panose="020B0604020202020204" charset="-78"/>
              </a:rPr>
              <a:t>: Thích bài đăng (phải đăng nhập)</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3" name="Picture 2">
            <a:extLst>
              <a:ext uri="{FF2B5EF4-FFF2-40B4-BE49-F238E27FC236}">
                <a16:creationId xmlns:a16="http://schemas.microsoft.com/office/drawing/2014/main" id="{36A1F859-060F-456F-9708-2C8D16361D97}"/>
              </a:ext>
            </a:extLst>
          </p:cNvPr>
          <p:cNvPicPr>
            <a:picLocks noChangeAspect="1"/>
          </p:cNvPicPr>
          <p:nvPr/>
        </p:nvPicPr>
        <p:blipFill rotWithShape="1">
          <a:blip r:embed="rId3"/>
          <a:srcRect l="36889" t="12600"/>
          <a:stretch/>
        </p:blipFill>
        <p:spPr>
          <a:xfrm>
            <a:off x="193183" y="2436283"/>
            <a:ext cx="4061974" cy="2570477"/>
          </a:xfrm>
          <a:prstGeom prst="rect">
            <a:avLst/>
          </a:prstGeom>
        </p:spPr>
      </p:pic>
      <p:pic>
        <p:nvPicPr>
          <p:cNvPr id="8" name="Picture 7">
            <a:extLst>
              <a:ext uri="{FF2B5EF4-FFF2-40B4-BE49-F238E27FC236}">
                <a16:creationId xmlns:a16="http://schemas.microsoft.com/office/drawing/2014/main" id="{1DFA5094-68F9-4D56-A006-6359FE8E3544}"/>
              </a:ext>
            </a:extLst>
          </p:cNvPr>
          <p:cNvPicPr>
            <a:picLocks noChangeAspect="1"/>
          </p:cNvPicPr>
          <p:nvPr/>
        </p:nvPicPr>
        <p:blipFill rotWithShape="1">
          <a:blip r:embed="rId4"/>
          <a:srcRect l="29852" t="33858" r="12148"/>
          <a:stretch/>
        </p:blipFill>
        <p:spPr>
          <a:xfrm>
            <a:off x="4448339" y="-1271"/>
            <a:ext cx="4695662" cy="2698327"/>
          </a:xfrm>
          <a:prstGeom prst="rect">
            <a:avLst/>
          </a:prstGeom>
        </p:spPr>
      </p:pic>
      <p:pic>
        <p:nvPicPr>
          <p:cNvPr id="10" name="Picture 9">
            <a:extLst>
              <a:ext uri="{FF2B5EF4-FFF2-40B4-BE49-F238E27FC236}">
                <a16:creationId xmlns:a16="http://schemas.microsoft.com/office/drawing/2014/main" id="{2EB79327-1E9C-49EC-AB20-9DE4BF41856C}"/>
              </a:ext>
            </a:extLst>
          </p:cNvPr>
          <p:cNvPicPr>
            <a:picLocks noChangeAspect="1"/>
          </p:cNvPicPr>
          <p:nvPr/>
        </p:nvPicPr>
        <p:blipFill>
          <a:blip r:embed="rId5"/>
          <a:stretch>
            <a:fillRect/>
          </a:stretch>
        </p:blipFill>
        <p:spPr>
          <a:xfrm>
            <a:off x="4448339" y="2697056"/>
            <a:ext cx="4695661" cy="2445172"/>
          </a:xfrm>
          <a:prstGeom prst="rect">
            <a:avLst/>
          </a:prstGeom>
        </p:spPr>
      </p:pic>
    </p:spTree>
    <p:extLst>
      <p:ext uri="{BB962C8B-B14F-4D97-AF65-F5344CB8AC3E}">
        <p14:creationId xmlns:p14="http://schemas.microsoft.com/office/powerpoint/2010/main" val="3741959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1036320" y="799253"/>
            <a:ext cx="6659540" cy="6570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nSpc>
                <a:spcPct val="150000"/>
              </a:lnSpc>
            </a:pPr>
            <a:r>
              <a:rPr lang="en-US" sz="1800" b="1" kern="100">
                <a:effectLst/>
                <a:latin typeface="Reem Kufi" panose="020B0604020202020204" charset="-78"/>
                <a:ea typeface="Calibri" panose="020F0502020204030204" pitchFamily="34" charset="0"/>
                <a:cs typeface="Reem Kufi" panose="020B0604020202020204" charset="-78"/>
              </a:rPr>
              <a:t>Login</a:t>
            </a:r>
            <a:r>
              <a:rPr lang="en-US" sz="1800" kern="100">
                <a:effectLst/>
                <a:latin typeface="Reem Kufi" panose="020B0604020202020204" charset="-78"/>
                <a:ea typeface="Calibri" panose="020F0502020204030204" pitchFamily="34" charset="0"/>
                <a:cs typeface="Reem Kufi" panose="020B0604020202020204" charset="-78"/>
              </a:rPr>
              <a:t>: sau khi login thành công sẽ trở về trang chủ</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3" name="Picture 2">
            <a:extLst>
              <a:ext uri="{FF2B5EF4-FFF2-40B4-BE49-F238E27FC236}">
                <a16:creationId xmlns:a16="http://schemas.microsoft.com/office/drawing/2014/main" id="{05EC3DC2-14D2-4FC2-9378-F509811B3E66}"/>
              </a:ext>
            </a:extLst>
          </p:cNvPr>
          <p:cNvPicPr>
            <a:picLocks noChangeAspect="1"/>
          </p:cNvPicPr>
          <p:nvPr/>
        </p:nvPicPr>
        <p:blipFill>
          <a:blip r:embed="rId3"/>
          <a:stretch>
            <a:fillRect/>
          </a:stretch>
        </p:blipFill>
        <p:spPr>
          <a:xfrm>
            <a:off x="1036320" y="1565219"/>
            <a:ext cx="7071360" cy="2673082"/>
          </a:xfrm>
          <a:prstGeom prst="rect">
            <a:avLst/>
          </a:prstGeom>
        </p:spPr>
      </p:pic>
      <p:pic>
        <p:nvPicPr>
          <p:cNvPr id="8" name="Picture 7">
            <a:extLst>
              <a:ext uri="{FF2B5EF4-FFF2-40B4-BE49-F238E27FC236}">
                <a16:creationId xmlns:a16="http://schemas.microsoft.com/office/drawing/2014/main" id="{9246DCF5-8B52-428D-B8B9-11C8C3EB19B4}"/>
              </a:ext>
            </a:extLst>
          </p:cNvPr>
          <p:cNvPicPr>
            <a:picLocks noChangeAspect="1"/>
          </p:cNvPicPr>
          <p:nvPr/>
        </p:nvPicPr>
        <p:blipFill>
          <a:blip r:embed="rId4"/>
          <a:stretch>
            <a:fillRect/>
          </a:stretch>
        </p:blipFill>
        <p:spPr>
          <a:xfrm>
            <a:off x="0" y="4347254"/>
            <a:ext cx="9144000" cy="608277"/>
          </a:xfrm>
          <a:prstGeom prst="rect">
            <a:avLst/>
          </a:prstGeom>
        </p:spPr>
      </p:pic>
    </p:spTree>
    <p:extLst>
      <p:ext uri="{BB962C8B-B14F-4D97-AF65-F5344CB8AC3E}">
        <p14:creationId xmlns:p14="http://schemas.microsoft.com/office/powerpoint/2010/main" val="56608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1097280" y="886169"/>
            <a:ext cx="6659540" cy="6570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nSpc>
                <a:spcPct val="150000"/>
              </a:lnSpc>
            </a:pPr>
            <a:r>
              <a:rPr lang="en-US" sz="1800" b="1" kern="100">
                <a:latin typeface="Reem Kufi" panose="020B0604020202020204" charset="-78"/>
                <a:ea typeface="Calibri" panose="020F0502020204030204" pitchFamily="34" charset="0"/>
                <a:cs typeface="Reem Kufi" panose="020B0604020202020204" charset="-78"/>
              </a:rPr>
              <a:t>Đăng ký</a:t>
            </a:r>
            <a:r>
              <a:rPr lang="en-US" sz="1800" kern="100">
                <a:latin typeface="Reem Kufi" panose="020B0604020202020204" charset="-78"/>
                <a:ea typeface="Calibri" panose="020F0502020204030204" pitchFamily="34" charset="0"/>
                <a:cs typeface="Reem Kufi" panose="020B0604020202020204" charset="-78"/>
              </a:rPr>
              <a:t>: Sau khi đăng ký thành công, phải đăng nhập lại</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6" name="Picture 5">
            <a:extLst>
              <a:ext uri="{FF2B5EF4-FFF2-40B4-BE49-F238E27FC236}">
                <a16:creationId xmlns:a16="http://schemas.microsoft.com/office/drawing/2014/main" id="{525C07D2-7D4A-46DE-B264-E353826AA0CA}"/>
              </a:ext>
            </a:extLst>
          </p:cNvPr>
          <p:cNvPicPr>
            <a:picLocks noChangeAspect="1"/>
          </p:cNvPicPr>
          <p:nvPr/>
        </p:nvPicPr>
        <p:blipFill>
          <a:blip r:embed="rId3"/>
          <a:stretch>
            <a:fillRect/>
          </a:stretch>
        </p:blipFill>
        <p:spPr>
          <a:xfrm>
            <a:off x="766" y="1991360"/>
            <a:ext cx="4507564" cy="2546774"/>
          </a:xfrm>
          <a:prstGeom prst="rect">
            <a:avLst/>
          </a:prstGeom>
        </p:spPr>
      </p:pic>
      <p:pic>
        <p:nvPicPr>
          <p:cNvPr id="9" name="Picture 8">
            <a:extLst>
              <a:ext uri="{FF2B5EF4-FFF2-40B4-BE49-F238E27FC236}">
                <a16:creationId xmlns:a16="http://schemas.microsoft.com/office/drawing/2014/main" id="{A9030C09-A5CB-491A-AA29-BD89054135F5}"/>
              </a:ext>
            </a:extLst>
          </p:cNvPr>
          <p:cNvPicPr>
            <a:picLocks noChangeAspect="1"/>
          </p:cNvPicPr>
          <p:nvPr/>
        </p:nvPicPr>
        <p:blipFill>
          <a:blip r:embed="rId4"/>
          <a:stretch>
            <a:fillRect/>
          </a:stretch>
        </p:blipFill>
        <p:spPr>
          <a:xfrm>
            <a:off x="4508330" y="2559183"/>
            <a:ext cx="4635670" cy="1567409"/>
          </a:xfrm>
          <a:prstGeom prst="rect">
            <a:avLst/>
          </a:prstGeom>
        </p:spPr>
      </p:pic>
    </p:spTree>
    <p:extLst>
      <p:ext uri="{BB962C8B-B14F-4D97-AF65-F5344CB8AC3E}">
        <p14:creationId xmlns:p14="http://schemas.microsoft.com/office/powerpoint/2010/main" val="3240023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1097280" y="886169"/>
            <a:ext cx="6659540" cy="6570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nSpc>
                <a:spcPct val="150000"/>
              </a:lnSpc>
            </a:pPr>
            <a:r>
              <a:rPr lang="en-US" sz="1800" b="1" kern="100">
                <a:effectLst/>
                <a:latin typeface="Reem Kufi" panose="020B0604020202020204" charset="-78"/>
                <a:ea typeface="Calibri" panose="020F0502020204030204" pitchFamily="34" charset="0"/>
                <a:cs typeface="Reem Kufi" panose="020B0604020202020204" charset="-78"/>
              </a:rPr>
              <a:t>Xem chi tiết bài đăng</a:t>
            </a:r>
            <a:r>
              <a:rPr lang="en-US" sz="1800" kern="100">
                <a:effectLst/>
                <a:latin typeface="Reem Kufi" panose="020B0604020202020204" charset="-78"/>
                <a:ea typeface="Calibri" panose="020F0502020204030204" pitchFamily="34" charset="0"/>
                <a:cs typeface="Reem Kufi" panose="020B0604020202020204" charset="-78"/>
              </a:rPr>
              <a:t>: Bấm vào Read more</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3" name="Picture 2">
            <a:extLst>
              <a:ext uri="{FF2B5EF4-FFF2-40B4-BE49-F238E27FC236}">
                <a16:creationId xmlns:a16="http://schemas.microsoft.com/office/drawing/2014/main" id="{92056805-4C09-45CA-9392-83A3C1EA5348}"/>
              </a:ext>
            </a:extLst>
          </p:cNvPr>
          <p:cNvPicPr>
            <a:picLocks noChangeAspect="1"/>
          </p:cNvPicPr>
          <p:nvPr/>
        </p:nvPicPr>
        <p:blipFill>
          <a:blip r:embed="rId3"/>
          <a:stretch>
            <a:fillRect/>
          </a:stretch>
        </p:blipFill>
        <p:spPr>
          <a:xfrm>
            <a:off x="209975" y="1523444"/>
            <a:ext cx="2663876" cy="3416834"/>
          </a:xfrm>
          <a:prstGeom prst="rect">
            <a:avLst/>
          </a:prstGeom>
        </p:spPr>
      </p:pic>
      <p:pic>
        <p:nvPicPr>
          <p:cNvPr id="8" name="Picture 7">
            <a:extLst>
              <a:ext uri="{FF2B5EF4-FFF2-40B4-BE49-F238E27FC236}">
                <a16:creationId xmlns:a16="http://schemas.microsoft.com/office/drawing/2014/main" id="{A00FFC5A-78D6-45F9-9063-188F5EBE3E53}"/>
              </a:ext>
            </a:extLst>
          </p:cNvPr>
          <p:cNvPicPr>
            <a:picLocks noChangeAspect="1"/>
          </p:cNvPicPr>
          <p:nvPr/>
        </p:nvPicPr>
        <p:blipFill>
          <a:blip r:embed="rId4"/>
          <a:stretch>
            <a:fillRect/>
          </a:stretch>
        </p:blipFill>
        <p:spPr>
          <a:xfrm>
            <a:off x="3027680" y="1523444"/>
            <a:ext cx="6116320" cy="3416833"/>
          </a:xfrm>
          <a:prstGeom prst="rect">
            <a:avLst/>
          </a:prstGeom>
        </p:spPr>
      </p:pic>
    </p:spTree>
    <p:extLst>
      <p:ext uri="{BB962C8B-B14F-4D97-AF65-F5344CB8AC3E}">
        <p14:creationId xmlns:p14="http://schemas.microsoft.com/office/powerpoint/2010/main" val="1303849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0" y="2231343"/>
            <a:ext cx="2939627" cy="8826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nSpc>
                <a:spcPct val="150000"/>
              </a:lnSpc>
            </a:pPr>
            <a:r>
              <a:rPr lang="en-US" sz="1800" b="1" kern="100">
                <a:latin typeface="Reem Kufi" panose="020B0604020202020204" charset="-78"/>
                <a:ea typeface="Calibri" panose="020F0502020204030204" pitchFamily="34" charset="0"/>
                <a:cs typeface="Reem Kufi" panose="020B0604020202020204" charset="-78"/>
              </a:rPr>
              <a:t>Comment</a:t>
            </a:r>
            <a:r>
              <a:rPr lang="en-US" sz="1800" kern="100">
                <a:latin typeface="Reem Kufi" panose="020B0604020202020204" charset="-78"/>
                <a:ea typeface="Calibri" panose="020F0502020204030204" pitchFamily="34" charset="0"/>
                <a:cs typeface="Reem Kufi" panose="020B0604020202020204" charset="-78"/>
              </a:rPr>
              <a:t>: </a:t>
            </a:r>
          </a:p>
          <a:p>
            <a:pPr marL="457200" marR="2540" lvl="1" indent="0">
              <a:lnSpc>
                <a:spcPct val="150000"/>
              </a:lnSpc>
            </a:pPr>
            <a:r>
              <a:rPr lang="en-US" sz="1800" kern="100">
                <a:latin typeface="Reem Kufi" panose="020B0604020202020204" charset="-78"/>
                <a:ea typeface="Calibri" panose="020F0502020204030204" pitchFamily="34" charset="0"/>
                <a:cs typeface="Reem Kufi" panose="020B0604020202020204" charset="-78"/>
              </a:rPr>
              <a:t>Phải đăng nhập</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6" name="Picture 5">
            <a:extLst>
              <a:ext uri="{FF2B5EF4-FFF2-40B4-BE49-F238E27FC236}">
                <a16:creationId xmlns:a16="http://schemas.microsoft.com/office/drawing/2014/main" id="{08245085-1E68-4097-AE54-6E3FDCF14713}"/>
              </a:ext>
            </a:extLst>
          </p:cNvPr>
          <p:cNvPicPr>
            <a:picLocks noChangeAspect="1"/>
          </p:cNvPicPr>
          <p:nvPr/>
        </p:nvPicPr>
        <p:blipFill>
          <a:blip r:embed="rId3"/>
          <a:stretch>
            <a:fillRect/>
          </a:stretch>
        </p:blipFill>
        <p:spPr>
          <a:xfrm>
            <a:off x="3411856" y="609203"/>
            <a:ext cx="5413798" cy="1972409"/>
          </a:xfrm>
          <a:prstGeom prst="rect">
            <a:avLst/>
          </a:prstGeom>
        </p:spPr>
      </p:pic>
      <p:pic>
        <p:nvPicPr>
          <p:cNvPr id="9" name="Picture 8">
            <a:extLst>
              <a:ext uri="{FF2B5EF4-FFF2-40B4-BE49-F238E27FC236}">
                <a16:creationId xmlns:a16="http://schemas.microsoft.com/office/drawing/2014/main" id="{61A1E6CD-7EBF-44D7-B438-B579A005458F}"/>
              </a:ext>
            </a:extLst>
          </p:cNvPr>
          <p:cNvPicPr>
            <a:picLocks noChangeAspect="1"/>
          </p:cNvPicPr>
          <p:nvPr/>
        </p:nvPicPr>
        <p:blipFill>
          <a:blip r:embed="rId4"/>
          <a:stretch>
            <a:fillRect/>
          </a:stretch>
        </p:blipFill>
        <p:spPr>
          <a:xfrm>
            <a:off x="3411856" y="2672668"/>
            <a:ext cx="5413798" cy="2321817"/>
          </a:xfrm>
          <a:prstGeom prst="rect">
            <a:avLst/>
          </a:prstGeom>
        </p:spPr>
      </p:pic>
    </p:spTree>
    <p:extLst>
      <p:ext uri="{BB962C8B-B14F-4D97-AF65-F5344CB8AC3E}">
        <p14:creationId xmlns:p14="http://schemas.microsoft.com/office/powerpoint/2010/main" val="3741595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2167467" y="806026"/>
            <a:ext cx="4260426" cy="60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nSpc>
                <a:spcPct val="150000"/>
              </a:lnSpc>
            </a:pPr>
            <a:r>
              <a:rPr lang="en-US" sz="1800" b="1" kern="100">
                <a:latin typeface="Reem Kufi" panose="020B0604020202020204" charset="-78"/>
                <a:ea typeface="Calibri" panose="020F0502020204030204" pitchFamily="34" charset="0"/>
                <a:cs typeface="Reem Kufi" panose="020B0604020202020204" charset="-78"/>
              </a:rPr>
              <a:t>Xem và cập nhật profile của User</a:t>
            </a:r>
            <a:r>
              <a:rPr lang="en-US" sz="1800" kern="100">
                <a:latin typeface="Reem Kufi" panose="020B0604020202020204" charset="-78"/>
                <a:ea typeface="Calibri" panose="020F0502020204030204" pitchFamily="34" charset="0"/>
                <a:cs typeface="Reem Kufi" panose="020B0604020202020204" charset="-78"/>
              </a:rPr>
              <a:t>:</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6" name="Picture 5">
            <a:extLst>
              <a:ext uri="{FF2B5EF4-FFF2-40B4-BE49-F238E27FC236}">
                <a16:creationId xmlns:a16="http://schemas.microsoft.com/office/drawing/2014/main" id="{10394E2A-E058-4459-A984-6530B67C06CF}"/>
              </a:ext>
            </a:extLst>
          </p:cNvPr>
          <p:cNvPicPr>
            <a:picLocks noChangeAspect="1"/>
          </p:cNvPicPr>
          <p:nvPr/>
        </p:nvPicPr>
        <p:blipFill>
          <a:blip r:embed="rId3"/>
          <a:stretch>
            <a:fillRect/>
          </a:stretch>
        </p:blipFill>
        <p:spPr>
          <a:xfrm>
            <a:off x="860422" y="1415626"/>
            <a:ext cx="7423156" cy="3522134"/>
          </a:xfrm>
          <a:prstGeom prst="rect">
            <a:avLst/>
          </a:prstGeom>
        </p:spPr>
      </p:pic>
    </p:spTree>
    <p:extLst>
      <p:ext uri="{BB962C8B-B14F-4D97-AF65-F5344CB8AC3E}">
        <p14:creationId xmlns:p14="http://schemas.microsoft.com/office/powerpoint/2010/main" val="2679698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2167467" y="833123"/>
            <a:ext cx="4707466" cy="60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nSpc>
                <a:spcPct val="150000"/>
              </a:lnSpc>
            </a:pPr>
            <a:r>
              <a:rPr lang="en-US" sz="1800" b="1" kern="100">
                <a:latin typeface="Reem Kufi" panose="020B0604020202020204" charset="-78"/>
                <a:ea typeface="Calibri" panose="020F0502020204030204" pitchFamily="34" charset="0"/>
                <a:cs typeface="Reem Kufi" panose="020B0604020202020204" charset="-78"/>
              </a:rPr>
              <a:t>Xem các bài đăng của User</a:t>
            </a:r>
            <a:r>
              <a:rPr lang="en-US" sz="1800" kern="100">
                <a:latin typeface="Reem Kufi" panose="020B0604020202020204" charset="-78"/>
                <a:ea typeface="Calibri" panose="020F0502020204030204" pitchFamily="34" charset="0"/>
                <a:cs typeface="Reem Kufi" panose="020B0604020202020204" charset="-78"/>
              </a:rPr>
              <a:t>:</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3" name="Picture 2">
            <a:extLst>
              <a:ext uri="{FF2B5EF4-FFF2-40B4-BE49-F238E27FC236}">
                <a16:creationId xmlns:a16="http://schemas.microsoft.com/office/drawing/2014/main" id="{D880E52C-3056-454F-A0C3-C21C9D366CDD}"/>
              </a:ext>
            </a:extLst>
          </p:cNvPr>
          <p:cNvPicPr>
            <a:picLocks noChangeAspect="1"/>
          </p:cNvPicPr>
          <p:nvPr/>
        </p:nvPicPr>
        <p:blipFill>
          <a:blip r:embed="rId3"/>
          <a:stretch>
            <a:fillRect/>
          </a:stretch>
        </p:blipFill>
        <p:spPr>
          <a:xfrm>
            <a:off x="856240" y="1442723"/>
            <a:ext cx="7431520" cy="3526102"/>
          </a:xfrm>
          <a:prstGeom prst="rect">
            <a:avLst/>
          </a:prstGeom>
        </p:spPr>
      </p:pic>
    </p:spTree>
    <p:extLst>
      <p:ext uri="{BB962C8B-B14F-4D97-AF65-F5344CB8AC3E}">
        <p14:creationId xmlns:p14="http://schemas.microsoft.com/office/powerpoint/2010/main" val="3217555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p:nvPr/>
        </p:nvSpPr>
        <p:spPr>
          <a:xfrm>
            <a:off x="1886375" y="1820723"/>
            <a:ext cx="734700" cy="734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4" name="Google Shape;224;p29"/>
          <p:cNvCxnSpPr>
            <a:cxnSpLocks/>
            <a:stCxn id="223" idx="4"/>
            <a:endCxn id="225" idx="0"/>
          </p:cNvCxnSpPr>
          <p:nvPr/>
        </p:nvCxnSpPr>
        <p:spPr>
          <a:xfrm flipH="1">
            <a:off x="2253724" y="2555423"/>
            <a:ext cx="1" cy="268982"/>
          </a:xfrm>
          <a:prstGeom prst="straightConnector1">
            <a:avLst/>
          </a:prstGeom>
          <a:noFill/>
          <a:ln w="19050" cap="flat" cmpd="sng">
            <a:solidFill>
              <a:schemeClr val="dk2"/>
            </a:solidFill>
            <a:prstDash val="solid"/>
            <a:round/>
            <a:headEnd type="none" w="med" len="med"/>
            <a:tailEnd type="none" w="med" len="med"/>
          </a:ln>
        </p:spPr>
      </p:cxnSp>
      <p:sp>
        <p:nvSpPr>
          <p:cNvPr id="226" name="Google Shape;226;p29"/>
          <p:cNvSpPr/>
          <p:nvPr/>
        </p:nvSpPr>
        <p:spPr>
          <a:xfrm>
            <a:off x="4204650" y="1820723"/>
            <a:ext cx="734700" cy="734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7" name="Google Shape;227;p29"/>
          <p:cNvCxnSpPr>
            <a:cxnSpLocks/>
            <a:stCxn id="226" idx="4"/>
            <a:endCxn id="228" idx="0"/>
          </p:cNvCxnSpPr>
          <p:nvPr/>
        </p:nvCxnSpPr>
        <p:spPr>
          <a:xfrm>
            <a:off x="4572000" y="2555423"/>
            <a:ext cx="0" cy="268982"/>
          </a:xfrm>
          <a:prstGeom prst="straightConnector1">
            <a:avLst/>
          </a:prstGeom>
          <a:noFill/>
          <a:ln w="19050" cap="flat" cmpd="sng">
            <a:solidFill>
              <a:schemeClr val="dk2"/>
            </a:solidFill>
            <a:prstDash val="solid"/>
            <a:round/>
            <a:headEnd type="none" w="med" len="med"/>
            <a:tailEnd type="none" w="med" len="med"/>
          </a:ln>
        </p:spPr>
      </p:cxnSp>
      <p:sp>
        <p:nvSpPr>
          <p:cNvPr id="229" name="Google Shape;229;p29"/>
          <p:cNvSpPr/>
          <p:nvPr/>
        </p:nvSpPr>
        <p:spPr>
          <a:xfrm>
            <a:off x="6522925" y="1820723"/>
            <a:ext cx="734700" cy="734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 name="Google Shape;230;p29"/>
          <p:cNvCxnSpPr>
            <a:cxnSpLocks/>
            <a:stCxn id="229" idx="4"/>
            <a:endCxn id="231" idx="0"/>
          </p:cNvCxnSpPr>
          <p:nvPr/>
        </p:nvCxnSpPr>
        <p:spPr>
          <a:xfrm>
            <a:off x="6890275" y="2555423"/>
            <a:ext cx="0" cy="268982"/>
          </a:xfrm>
          <a:prstGeom prst="straightConnector1">
            <a:avLst/>
          </a:prstGeom>
          <a:noFill/>
          <a:ln w="19050" cap="flat" cmpd="sng">
            <a:solidFill>
              <a:schemeClr val="dk2"/>
            </a:solidFill>
            <a:prstDash val="solid"/>
            <a:round/>
            <a:headEnd type="none" w="med" len="med"/>
            <a:tailEnd type="none" w="med" len="med"/>
          </a:ln>
        </p:spPr>
      </p:cxnSp>
      <p:sp>
        <p:nvSpPr>
          <p:cNvPr id="232" name="Google Shape;232;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NỘI DUNG</a:t>
            </a:r>
            <a:endParaRPr/>
          </a:p>
        </p:txBody>
      </p:sp>
      <p:sp>
        <p:nvSpPr>
          <p:cNvPr id="233" name="Google Shape;233;p29"/>
          <p:cNvSpPr txBox="1">
            <a:spLocks noGrp="1"/>
          </p:cNvSpPr>
          <p:nvPr>
            <p:ph type="title" idx="2"/>
          </p:nvPr>
        </p:nvSpPr>
        <p:spPr>
          <a:xfrm>
            <a:off x="1886375" y="1902286"/>
            <a:ext cx="734700" cy="60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4" name="Google Shape;234;p29"/>
          <p:cNvSpPr txBox="1">
            <a:spLocks noGrp="1"/>
          </p:cNvSpPr>
          <p:nvPr>
            <p:ph type="title" idx="3"/>
          </p:nvPr>
        </p:nvSpPr>
        <p:spPr>
          <a:xfrm>
            <a:off x="4204650" y="1902286"/>
            <a:ext cx="734700" cy="60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35" name="Google Shape;235;p29"/>
          <p:cNvSpPr txBox="1">
            <a:spLocks noGrp="1"/>
          </p:cNvSpPr>
          <p:nvPr>
            <p:ph type="title" idx="4"/>
          </p:nvPr>
        </p:nvSpPr>
        <p:spPr>
          <a:xfrm>
            <a:off x="6522925" y="1902286"/>
            <a:ext cx="734700" cy="60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25" name="Google Shape;225;p29"/>
          <p:cNvSpPr txBox="1">
            <a:spLocks noGrp="1"/>
          </p:cNvSpPr>
          <p:nvPr>
            <p:ph type="subTitle" idx="1"/>
          </p:nvPr>
        </p:nvSpPr>
        <p:spPr>
          <a:xfrm>
            <a:off x="1137393" y="2824405"/>
            <a:ext cx="2232662" cy="4809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Giới thiệu Project</a:t>
            </a:r>
            <a:endParaRPr/>
          </a:p>
        </p:txBody>
      </p:sp>
      <p:sp>
        <p:nvSpPr>
          <p:cNvPr id="228" name="Google Shape;228;p29"/>
          <p:cNvSpPr txBox="1">
            <a:spLocks noGrp="1"/>
          </p:cNvSpPr>
          <p:nvPr>
            <p:ph type="subTitle" idx="5"/>
          </p:nvPr>
        </p:nvSpPr>
        <p:spPr>
          <a:xfrm>
            <a:off x="3419250" y="2824405"/>
            <a:ext cx="2305500" cy="6841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Các thư viện được tích hợp </a:t>
            </a:r>
            <a:endParaRPr/>
          </a:p>
        </p:txBody>
      </p:sp>
      <p:sp>
        <p:nvSpPr>
          <p:cNvPr id="231" name="Google Shape;231;p29"/>
          <p:cNvSpPr txBox="1">
            <a:spLocks noGrp="1"/>
          </p:cNvSpPr>
          <p:nvPr>
            <p:ph type="subTitle" idx="6"/>
          </p:nvPr>
        </p:nvSpPr>
        <p:spPr>
          <a:xfrm>
            <a:off x="5737525" y="2824405"/>
            <a:ext cx="2305500" cy="4809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Chức năng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2167467" y="739670"/>
            <a:ext cx="4707466" cy="60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nSpc>
                <a:spcPct val="150000"/>
              </a:lnSpc>
            </a:pPr>
            <a:r>
              <a:rPr lang="en-US" sz="1800" b="1" kern="100">
                <a:latin typeface="Reem Kufi" panose="020B0604020202020204" charset="-78"/>
                <a:ea typeface="Calibri" panose="020F0502020204030204" pitchFamily="34" charset="0"/>
                <a:cs typeface="Reem Kufi" panose="020B0604020202020204" charset="-78"/>
              </a:rPr>
              <a:t>Thêm bài đăng của User</a:t>
            </a:r>
            <a:r>
              <a:rPr lang="en-US" sz="1800" kern="100">
                <a:latin typeface="Reem Kufi" panose="020B0604020202020204" charset="-78"/>
                <a:ea typeface="Calibri" panose="020F0502020204030204" pitchFamily="34" charset="0"/>
                <a:cs typeface="Reem Kufi" panose="020B0604020202020204" charset="-78"/>
              </a:rPr>
              <a:t>:</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10" name="Picture 9">
            <a:extLst>
              <a:ext uri="{FF2B5EF4-FFF2-40B4-BE49-F238E27FC236}">
                <a16:creationId xmlns:a16="http://schemas.microsoft.com/office/drawing/2014/main" id="{F5898619-E2B0-4C93-9175-60C5DCA9A99F}"/>
              </a:ext>
            </a:extLst>
          </p:cNvPr>
          <p:cNvPicPr>
            <a:picLocks noChangeAspect="1"/>
          </p:cNvPicPr>
          <p:nvPr/>
        </p:nvPicPr>
        <p:blipFill>
          <a:blip r:embed="rId3"/>
          <a:stretch>
            <a:fillRect/>
          </a:stretch>
        </p:blipFill>
        <p:spPr>
          <a:xfrm>
            <a:off x="1028786" y="1265766"/>
            <a:ext cx="7086428" cy="3749901"/>
          </a:xfrm>
          <a:prstGeom prst="rect">
            <a:avLst/>
          </a:prstGeom>
        </p:spPr>
      </p:pic>
    </p:spTree>
    <p:extLst>
      <p:ext uri="{BB962C8B-B14F-4D97-AF65-F5344CB8AC3E}">
        <p14:creationId xmlns:p14="http://schemas.microsoft.com/office/powerpoint/2010/main" val="53686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2167466" y="704428"/>
            <a:ext cx="4707466" cy="60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nSpc>
                <a:spcPct val="150000"/>
              </a:lnSpc>
            </a:pPr>
            <a:r>
              <a:rPr lang="en-US" sz="1800" b="1" kern="100">
                <a:latin typeface="Reem Kufi" panose="020B0604020202020204" charset="-78"/>
                <a:ea typeface="Calibri" panose="020F0502020204030204" pitchFamily="34" charset="0"/>
                <a:cs typeface="Reem Kufi" panose="020B0604020202020204" charset="-78"/>
              </a:rPr>
              <a:t>Sửa bài đăng của User</a:t>
            </a:r>
            <a:r>
              <a:rPr lang="en-US" sz="1800" kern="100">
                <a:latin typeface="Reem Kufi" panose="020B0604020202020204" charset="-78"/>
                <a:ea typeface="Calibri" panose="020F0502020204030204" pitchFamily="34" charset="0"/>
                <a:cs typeface="Reem Kufi" panose="020B0604020202020204" charset="-78"/>
              </a:rPr>
              <a:t>:</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8" name="Picture 7">
            <a:extLst>
              <a:ext uri="{FF2B5EF4-FFF2-40B4-BE49-F238E27FC236}">
                <a16:creationId xmlns:a16="http://schemas.microsoft.com/office/drawing/2014/main" id="{5012ACB5-46F2-42FD-85F3-AB5BFECAB402}"/>
              </a:ext>
            </a:extLst>
          </p:cNvPr>
          <p:cNvPicPr>
            <a:picLocks noChangeAspect="1"/>
          </p:cNvPicPr>
          <p:nvPr/>
        </p:nvPicPr>
        <p:blipFill>
          <a:blip r:embed="rId3"/>
          <a:stretch>
            <a:fillRect/>
          </a:stretch>
        </p:blipFill>
        <p:spPr>
          <a:xfrm>
            <a:off x="961813" y="1209040"/>
            <a:ext cx="7220373" cy="3820780"/>
          </a:xfrm>
          <a:prstGeom prst="rect">
            <a:avLst/>
          </a:prstGeom>
        </p:spPr>
      </p:pic>
    </p:spTree>
    <p:extLst>
      <p:ext uri="{BB962C8B-B14F-4D97-AF65-F5344CB8AC3E}">
        <p14:creationId xmlns:p14="http://schemas.microsoft.com/office/powerpoint/2010/main" val="1674539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4" name="Google Shape;287;p34">
            <a:extLst>
              <a:ext uri="{FF2B5EF4-FFF2-40B4-BE49-F238E27FC236}">
                <a16:creationId xmlns:a16="http://schemas.microsoft.com/office/drawing/2014/main" id="{EE3495C6-ADE3-5485-4415-712BF7E6F70A}"/>
              </a:ext>
            </a:extLst>
          </p:cNvPr>
          <p:cNvSpPr txBox="1">
            <a:spLocks/>
          </p:cNvSpPr>
          <p:nvPr/>
        </p:nvSpPr>
        <p:spPr>
          <a:xfrm>
            <a:off x="2167467" y="792483"/>
            <a:ext cx="4707466" cy="60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eem Kufi"/>
                <a:ea typeface="Reem Kufi"/>
                <a:cs typeface="Reem Kufi"/>
                <a:sym typeface="Reem Kufi"/>
              </a:defRPr>
            </a:lvl1pPr>
            <a:lvl2pPr marL="914400" marR="0" lvl="1"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457200" marR="2540" lvl="1" indent="0">
              <a:lnSpc>
                <a:spcPct val="150000"/>
              </a:lnSpc>
            </a:pPr>
            <a:r>
              <a:rPr lang="en-US" sz="1800" b="1" kern="100">
                <a:latin typeface="Reem Kufi" panose="020B0604020202020204" charset="-78"/>
                <a:ea typeface="Calibri" panose="020F0502020204030204" pitchFamily="34" charset="0"/>
                <a:cs typeface="Reem Kufi" panose="020B0604020202020204" charset="-78"/>
              </a:rPr>
              <a:t>Xoá bài đăng của User</a:t>
            </a:r>
            <a:r>
              <a:rPr lang="en-US" sz="1800" kern="100">
                <a:latin typeface="Reem Kufi" panose="020B0604020202020204" charset="-78"/>
                <a:ea typeface="Calibri" panose="020F0502020204030204" pitchFamily="34" charset="0"/>
                <a:cs typeface="Reem Kufi" panose="020B0604020202020204" charset="-78"/>
              </a:rPr>
              <a:t>:</a:t>
            </a:r>
            <a:endParaRPr lang="en-US" sz="1800" kern="100" dirty="0">
              <a:effectLst/>
              <a:latin typeface="Reem Kufi" panose="020B0604020202020204" charset="-78"/>
              <a:ea typeface="Calibri" panose="020F0502020204030204" pitchFamily="34" charset="0"/>
              <a:cs typeface="Reem Kufi" panose="020B0604020202020204" charset="-78"/>
            </a:endParaRPr>
          </a:p>
        </p:txBody>
      </p:sp>
      <p:sp>
        <p:nvSpPr>
          <p:cNvPr id="5" name="Google Shape;262;p32">
            <a:extLst>
              <a:ext uri="{FF2B5EF4-FFF2-40B4-BE49-F238E27FC236}">
                <a16:creationId xmlns:a16="http://schemas.microsoft.com/office/drawing/2014/main" id="{FC3C06D9-1B87-476B-BCFA-610534CCFB5F}"/>
              </a:ext>
            </a:extLst>
          </p:cNvPr>
          <p:cNvSpPr txBox="1">
            <a:spLocks noGrp="1"/>
          </p:cNvSpPr>
          <p:nvPr>
            <p:ph type="title"/>
          </p:nvPr>
        </p:nvSpPr>
        <p:spPr>
          <a:xfrm>
            <a:off x="720000" y="270933"/>
            <a:ext cx="770400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CHỨC NĂNG</a:t>
            </a:r>
          </a:p>
        </p:txBody>
      </p:sp>
      <p:pic>
        <p:nvPicPr>
          <p:cNvPr id="7" name="Picture 6">
            <a:extLst>
              <a:ext uri="{FF2B5EF4-FFF2-40B4-BE49-F238E27FC236}">
                <a16:creationId xmlns:a16="http://schemas.microsoft.com/office/drawing/2014/main" id="{338D5BA1-876A-4045-9D5C-6EA973BF6240}"/>
              </a:ext>
            </a:extLst>
          </p:cNvPr>
          <p:cNvPicPr>
            <a:picLocks noChangeAspect="1"/>
          </p:cNvPicPr>
          <p:nvPr/>
        </p:nvPicPr>
        <p:blipFill>
          <a:blip r:embed="rId3"/>
          <a:stretch>
            <a:fillRect/>
          </a:stretch>
        </p:blipFill>
        <p:spPr>
          <a:xfrm>
            <a:off x="721247" y="1350697"/>
            <a:ext cx="7702753" cy="3654796"/>
          </a:xfrm>
          <a:prstGeom prst="rect">
            <a:avLst/>
          </a:prstGeom>
        </p:spPr>
      </p:pic>
    </p:spTree>
    <p:extLst>
      <p:ext uri="{BB962C8B-B14F-4D97-AF65-F5344CB8AC3E}">
        <p14:creationId xmlns:p14="http://schemas.microsoft.com/office/powerpoint/2010/main" val="3898878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46"/>
          <p:cNvSpPr txBox="1">
            <a:spLocks noGrp="1"/>
          </p:cNvSpPr>
          <p:nvPr>
            <p:ph type="ctrTitle"/>
          </p:nvPr>
        </p:nvSpPr>
        <p:spPr>
          <a:xfrm>
            <a:off x="2382250" y="535000"/>
            <a:ext cx="4379400" cy="105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511" name="Google Shape;511;p46"/>
          <p:cNvSpPr/>
          <p:nvPr/>
        </p:nvSpPr>
        <p:spPr>
          <a:xfrm flipH="1">
            <a:off x="6548426" y="-17114"/>
            <a:ext cx="2628673" cy="1922263"/>
          </a:xfrm>
          <a:custGeom>
            <a:avLst/>
            <a:gdLst/>
            <a:ahLst/>
            <a:cxnLst/>
            <a:rect l="l" t="t" r="r" b="b"/>
            <a:pathLst>
              <a:path w="58679" h="61611" extrusionOk="0">
                <a:moveTo>
                  <a:pt x="0" y="0"/>
                </a:moveTo>
                <a:lnTo>
                  <a:pt x="0" y="61221"/>
                </a:lnTo>
                <a:cubicBezTo>
                  <a:pt x="1143" y="61483"/>
                  <a:pt x="2397" y="61611"/>
                  <a:pt x="3699" y="61611"/>
                </a:cubicBezTo>
                <a:cubicBezTo>
                  <a:pt x="9201" y="61611"/>
                  <a:pt x="15583" y="59335"/>
                  <a:pt x="18296" y="55308"/>
                </a:cubicBezTo>
                <a:cubicBezTo>
                  <a:pt x="20673" y="51772"/>
                  <a:pt x="21260" y="45694"/>
                  <a:pt x="21681" y="41466"/>
                </a:cubicBezTo>
                <a:cubicBezTo>
                  <a:pt x="21982" y="38367"/>
                  <a:pt x="21064" y="35357"/>
                  <a:pt x="21064" y="32273"/>
                </a:cubicBezTo>
                <a:cubicBezTo>
                  <a:pt x="21064" y="29324"/>
                  <a:pt x="21952" y="26857"/>
                  <a:pt x="23216" y="24254"/>
                </a:cubicBezTo>
                <a:cubicBezTo>
                  <a:pt x="25641" y="19242"/>
                  <a:pt x="29708" y="17123"/>
                  <a:pt x="34841" y="17123"/>
                </a:cubicBezTo>
                <a:cubicBezTo>
                  <a:pt x="35503" y="17123"/>
                  <a:pt x="36182" y="17159"/>
                  <a:pt x="36877" y="17227"/>
                </a:cubicBezTo>
                <a:cubicBezTo>
                  <a:pt x="39682" y="17497"/>
                  <a:pt x="43430" y="18201"/>
                  <a:pt x="47020" y="18201"/>
                </a:cubicBezTo>
                <a:cubicBezTo>
                  <a:pt x="50439" y="18201"/>
                  <a:pt x="53715" y="17562"/>
                  <a:pt x="55895" y="15301"/>
                </a:cubicBezTo>
                <a:cubicBezTo>
                  <a:pt x="58679" y="12428"/>
                  <a:pt x="57701" y="6831"/>
                  <a:pt x="56497" y="3491"/>
                </a:cubicBezTo>
                <a:cubicBezTo>
                  <a:pt x="56031" y="2242"/>
                  <a:pt x="55384" y="1068"/>
                  <a:pt x="54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6"/>
          <p:cNvSpPr/>
          <p:nvPr/>
        </p:nvSpPr>
        <p:spPr>
          <a:xfrm flipH="1">
            <a:off x="6985201" y="-17114"/>
            <a:ext cx="2191897" cy="1967378"/>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6"/>
          <p:cNvSpPr/>
          <p:nvPr/>
        </p:nvSpPr>
        <p:spPr>
          <a:xfrm rot="10800000" flipH="1">
            <a:off x="-61478" y="-16562"/>
            <a:ext cx="2316065" cy="1124923"/>
          </a:xfrm>
          <a:custGeom>
            <a:avLst/>
            <a:gdLst/>
            <a:ahLst/>
            <a:cxnLst/>
            <a:rect l="l" t="t" r="r" b="b"/>
            <a:pathLst>
              <a:path w="59808" h="29049" extrusionOk="0">
                <a:moveTo>
                  <a:pt x="3282" y="1"/>
                </a:moveTo>
                <a:cubicBezTo>
                  <a:pt x="1243" y="1"/>
                  <a:pt x="0" y="507"/>
                  <a:pt x="0" y="507"/>
                </a:cubicBezTo>
                <a:lnTo>
                  <a:pt x="0" y="29049"/>
                </a:lnTo>
                <a:lnTo>
                  <a:pt x="59807" y="29049"/>
                </a:lnTo>
                <a:cubicBezTo>
                  <a:pt x="59566" y="10031"/>
                  <a:pt x="28391" y="23391"/>
                  <a:pt x="18882" y="10046"/>
                </a:cubicBezTo>
                <a:cubicBezTo>
                  <a:pt x="12843" y="1547"/>
                  <a:pt x="6847" y="1"/>
                  <a:pt x="3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6"/>
          <p:cNvSpPr/>
          <p:nvPr/>
        </p:nvSpPr>
        <p:spPr>
          <a:xfrm flipH="1">
            <a:off x="7726247" y="4244236"/>
            <a:ext cx="1405300" cy="899275"/>
          </a:xfrm>
          <a:custGeom>
            <a:avLst/>
            <a:gdLst/>
            <a:ahLst/>
            <a:cxnLst/>
            <a:rect l="l" t="t" r="r" b="b"/>
            <a:pathLst>
              <a:path w="56212" h="35971" extrusionOk="0">
                <a:moveTo>
                  <a:pt x="36763" y="0"/>
                </a:moveTo>
                <a:cubicBezTo>
                  <a:pt x="24800" y="0"/>
                  <a:pt x="10221" y="4623"/>
                  <a:pt x="0" y="11266"/>
                </a:cubicBezTo>
                <a:lnTo>
                  <a:pt x="0" y="35971"/>
                </a:lnTo>
                <a:lnTo>
                  <a:pt x="23412" y="35971"/>
                </a:lnTo>
                <a:cubicBezTo>
                  <a:pt x="23682" y="35324"/>
                  <a:pt x="23953" y="34707"/>
                  <a:pt x="24239" y="34105"/>
                </a:cubicBezTo>
                <a:cubicBezTo>
                  <a:pt x="30573" y="21030"/>
                  <a:pt x="39119" y="25078"/>
                  <a:pt x="51051" y="20850"/>
                </a:cubicBezTo>
                <a:cubicBezTo>
                  <a:pt x="55595" y="19240"/>
                  <a:pt x="56211" y="11958"/>
                  <a:pt x="53834" y="6948"/>
                </a:cubicBezTo>
                <a:cubicBezTo>
                  <a:pt x="51457" y="1952"/>
                  <a:pt x="44897" y="463"/>
                  <a:pt x="39751" y="102"/>
                </a:cubicBezTo>
                <a:cubicBezTo>
                  <a:pt x="38777" y="33"/>
                  <a:pt x="37779" y="0"/>
                  <a:pt x="36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6"/>
          <p:cNvSpPr/>
          <p:nvPr/>
        </p:nvSpPr>
        <p:spPr>
          <a:xfrm>
            <a:off x="8348622" y="2779261"/>
            <a:ext cx="871587"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6"/>
          <p:cNvSpPr/>
          <p:nvPr/>
        </p:nvSpPr>
        <p:spPr>
          <a:xfrm rot="10800000">
            <a:off x="-61478" y="4138836"/>
            <a:ext cx="1147650" cy="1021775"/>
          </a:xfrm>
          <a:custGeom>
            <a:avLst/>
            <a:gdLst/>
            <a:ahLst/>
            <a:cxnLst/>
            <a:rect l="l" t="t" r="r" b="b"/>
            <a:pathLst>
              <a:path w="45906" h="40871" extrusionOk="0">
                <a:moveTo>
                  <a:pt x="10789" y="0"/>
                </a:moveTo>
                <a:cubicBezTo>
                  <a:pt x="10789" y="0"/>
                  <a:pt x="1" y="6018"/>
                  <a:pt x="6034" y="14790"/>
                </a:cubicBezTo>
                <a:cubicBezTo>
                  <a:pt x="12067" y="23562"/>
                  <a:pt x="8727" y="25683"/>
                  <a:pt x="8727" y="28196"/>
                </a:cubicBezTo>
                <a:cubicBezTo>
                  <a:pt x="8727" y="30693"/>
                  <a:pt x="4289" y="35989"/>
                  <a:pt x="10804" y="39931"/>
                </a:cubicBezTo>
                <a:cubicBezTo>
                  <a:pt x="11893" y="40590"/>
                  <a:pt x="12773" y="40870"/>
                  <a:pt x="13503" y="40870"/>
                </a:cubicBezTo>
                <a:cubicBezTo>
                  <a:pt x="17123" y="40870"/>
                  <a:pt x="17032" y="33951"/>
                  <a:pt x="20463" y="31972"/>
                </a:cubicBezTo>
                <a:cubicBezTo>
                  <a:pt x="21906" y="31140"/>
                  <a:pt x="23233" y="31032"/>
                  <a:pt x="24424" y="31032"/>
                </a:cubicBezTo>
                <a:cubicBezTo>
                  <a:pt x="24838" y="31032"/>
                  <a:pt x="25237" y="31045"/>
                  <a:pt x="25617" y="31045"/>
                </a:cubicBezTo>
                <a:cubicBezTo>
                  <a:pt x="27264" y="31045"/>
                  <a:pt x="28584" y="30801"/>
                  <a:pt x="29506" y="28196"/>
                </a:cubicBezTo>
                <a:cubicBezTo>
                  <a:pt x="30101" y="26508"/>
                  <a:pt x="31705" y="26242"/>
                  <a:pt x="33730" y="26242"/>
                </a:cubicBezTo>
                <a:cubicBezTo>
                  <a:pt x="34659" y="26242"/>
                  <a:pt x="35677" y="26298"/>
                  <a:pt x="36726" y="26298"/>
                </a:cubicBezTo>
                <a:cubicBezTo>
                  <a:pt x="40092" y="26298"/>
                  <a:pt x="43781" y="25722"/>
                  <a:pt x="45906" y="20868"/>
                </a:cubicBezTo>
                <a:lnTo>
                  <a:pt x="45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6"/>
          <p:cNvSpPr/>
          <p:nvPr/>
        </p:nvSpPr>
        <p:spPr>
          <a:xfrm rot="-4121233">
            <a:off x="-330444" y="3843197"/>
            <a:ext cx="1054751" cy="1211761"/>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F806508E-CD18-4055-9A86-C20B632DC4B2}"/>
              </a:ext>
            </a:extLst>
          </p:cNvPr>
          <p:cNvPicPr>
            <a:picLocks noChangeAspect="1"/>
          </p:cNvPicPr>
          <p:nvPr/>
        </p:nvPicPr>
        <p:blipFill>
          <a:blip r:embed="rId3"/>
          <a:stretch>
            <a:fillRect/>
          </a:stretch>
        </p:blipFill>
        <p:spPr>
          <a:xfrm>
            <a:off x="2570215" y="3287918"/>
            <a:ext cx="4294365" cy="899275"/>
          </a:xfrm>
          <a:prstGeom prst="rect">
            <a:avLst/>
          </a:prstGeom>
        </p:spPr>
      </p:pic>
      <p:sp>
        <p:nvSpPr>
          <p:cNvPr id="3" name="Subtitle 2">
            <a:extLst>
              <a:ext uri="{FF2B5EF4-FFF2-40B4-BE49-F238E27FC236}">
                <a16:creationId xmlns:a16="http://schemas.microsoft.com/office/drawing/2014/main" id="{26AE5116-9BDC-462F-966B-3078D94E0439}"/>
              </a:ext>
            </a:extLst>
          </p:cNvPr>
          <p:cNvSpPr>
            <a:spLocks noGrp="1"/>
          </p:cNvSpPr>
          <p:nvPr>
            <p:ph type="subTitle" idx="1"/>
          </p:nvPr>
        </p:nvSpPr>
        <p:spPr>
          <a:xfrm>
            <a:off x="2664259" y="2063857"/>
            <a:ext cx="3868442" cy="1537952"/>
          </a:xfrm>
        </p:spPr>
        <p:txBody>
          <a:bodyPr/>
          <a:lstStyle/>
          <a:p>
            <a:pPr algn="just"/>
            <a:r>
              <a:rPr lang="en-US" u="sng" dirty="0"/>
              <a:t>Group </a:t>
            </a:r>
            <a:r>
              <a:rPr lang="en-US" u="sng" dirty="0" smtClean="0"/>
              <a:t>17:</a:t>
            </a:r>
            <a:endParaRPr lang="en-US" u="sng" dirty="0"/>
          </a:p>
          <a:p>
            <a:pPr marL="495300" indent="-342900" algn="just">
              <a:buAutoNum type="arabicPeriod"/>
            </a:pPr>
            <a:r>
              <a:rPr lang="en-US" dirty="0" smtClean="0"/>
              <a:t>Phạm Minh Thiện - 272112022495</a:t>
            </a:r>
          </a:p>
          <a:p>
            <a:pPr marL="495300" indent="-342900" algn="just">
              <a:buAutoNum type="arabicPeriod"/>
            </a:pPr>
            <a:r>
              <a:rPr lang="en-US" dirty="0" err="1" smtClean="0"/>
              <a:t>Đỗ</a:t>
            </a:r>
            <a:r>
              <a:rPr lang="en-US" dirty="0" smtClean="0"/>
              <a:t> </a:t>
            </a:r>
            <a:r>
              <a:rPr lang="en-US" dirty="0" err="1" smtClean="0"/>
              <a:t>Nguyễn</a:t>
            </a:r>
            <a:r>
              <a:rPr lang="en-US" dirty="0" smtClean="0"/>
              <a:t> Minh </a:t>
            </a:r>
            <a:r>
              <a:rPr lang="en-US" dirty="0" err="1" smtClean="0"/>
              <a:t>Quân</a:t>
            </a:r>
            <a:r>
              <a:rPr lang="en-US" dirty="0"/>
              <a:t> </a:t>
            </a:r>
            <a:r>
              <a:rPr lang="en-US" dirty="0" smtClean="0"/>
              <a:t>- </a:t>
            </a:r>
            <a:r>
              <a:rPr lang="en-US" dirty="0"/>
              <a:t>27211248290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1"/>
          <p:cNvSpPr/>
          <p:nvPr/>
        </p:nvSpPr>
        <p:spPr>
          <a:xfrm>
            <a:off x="3998100" y="887761"/>
            <a:ext cx="1147800" cy="11475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 name="Google Shape;248;p31"/>
          <p:cNvCxnSpPr>
            <a:cxnSpLocks/>
            <a:stCxn id="247" idx="4"/>
            <a:endCxn id="249" idx="0"/>
          </p:cNvCxnSpPr>
          <p:nvPr/>
        </p:nvCxnSpPr>
        <p:spPr>
          <a:xfrm>
            <a:off x="4572000" y="2035261"/>
            <a:ext cx="0" cy="431389"/>
          </a:xfrm>
          <a:prstGeom prst="straightConnector1">
            <a:avLst/>
          </a:prstGeom>
          <a:noFill/>
          <a:ln w="19050" cap="flat" cmpd="sng">
            <a:solidFill>
              <a:schemeClr val="dk2"/>
            </a:solidFill>
            <a:prstDash val="solid"/>
            <a:round/>
            <a:headEnd type="none" w="med" len="med"/>
            <a:tailEnd type="none" w="med" len="med"/>
          </a:ln>
        </p:spPr>
      </p:cxnSp>
      <p:sp>
        <p:nvSpPr>
          <p:cNvPr id="249" name="Google Shape;249;p31"/>
          <p:cNvSpPr txBox="1">
            <a:spLocks noGrp="1"/>
          </p:cNvSpPr>
          <p:nvPr>
            <p:ph type="title"/>
          </p:nvPr>
        </p:nvSpPr>
        <p:spPr>
          <a:xfrm>
            <a:off x="1877568" y="2466650"/>
            <a:ext cx="5388864" cy="103516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Giới thiệu Project</a:t>
            </a:r>
          </a:p>
        </p:txBody>
      </p:sp>
      <p:sp>
        <p:nvSpPr>
          <p:cNvPr id="250" name="Google Shape;250;p31"/>
          <p:cNvSpPr txBox="1">
            <a:spLocks noGrp="1"/>
          </p:cNvSpPr>
          <p:nvPr>
            <p:ph type="title" idx="2"/>
          </p:nvPr>
        </p:nvSpPr>
        <p:spPr>
          <a:xfrm>
            <a:off x="4027150" y="890101"/>
            <a:ext cx="1089900" cy="114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1" name="Google Shape;251;p31"/>
          <p:cNvSpPr/>
          <p:nvPr/>
        </p:nvSpPr>
        <p:spPr>
          <a:xfrm flipH="1">
            <a:off x="6548426" y="-17114"/>
            <a:ext cx="2628673" cy="1922263"/>
          </a:xfrm>
          <a:custGeom>
            <a:avLst/>
            <a:gdLst/>
            <a:ahLst/>
            <a:cxnLst/>
            <a:rect l="l" t="t" r="r" b="b"/>
            <a:pathLst>
              <a:path w="58679" h="61611" extrusionOk="0">
                <a:moveTo>
                  <a:pt x="0" y="0"/>
                </a:moveTo>
                <a:lnTo>
                  <a:pt x="0" y="61221"/>
                </a:lnTo>
                <a:cubicBezTo>
                  <a:pt x="1143" y="61483"/>
                  <a:pt x="2397" y="61611"/>
                  <a:pt x="3699" y="61611"/>
                </a:cubicBezTo>
                <a:cubicBezTo>
                  <a:pt x="9201" y="61611"/>
                  <a:pt x="15583" y="59335"/>
                  <a:pt x="18296" y="55308"/>
                </a:cubicBezTo>
                <a:cubicBezTo>
                  <a:pt x="20673" y="51772"/>
                  <a:pt x="21260" y="45694"/>
                  <a:pt x="21681" y="41466"/>
                </a:cubicBezTo>
                <a:cubicBezTo>
                  <a:pt x="21982" y="38367"/>
                  <a:pt x="21064" y="35357"/>
                  <a:pt x="21064" y="32273"/>
                </a:cubicBezTo>
                <a:cubicBezTo>
                  <a:pt x="21064" y="29324"/>
                  <a:pt x="21952" y="26857"/>
                  <a:pt x="23216" y="24254"/>
                </a:cubicBezTo>
                <a:cubicBezTo>
                  <a:pt x="25641" y="19242"/>
                  <a:pt x="29708" y="17123"/>
                  <a:pt x="34841" y="17123"/>
                </a:cubicBezTo>
                <a:cubicBezTo>
                  <a:pt x="35503" y="17123"/>
                  <a:pt x="36182" y="17159"/>
                  <a:pt x="36877" y="17227"/>
                </a:cubicBezTo>
                <a:cubicBezTo>
                  <a:pt x="39682" y="17497"/>
                  <a:pt x="43430" y="18201"/>
                  <a:pt x="47020" y="18201"/>
                </a:cubicBezTo>
                <a:cubicBezTo>
                  <a:pt x="50439" y="18201"/>
                  <a:pt x="53715" y="17562"/>
                  <a:pt x="55895" y="15301"/>
                </a:cubicBezTo>
                <a:cubicBezTo>
                  <a:pt x="58679" y="12428"/>
                  <a:pt x="57701" y="6831"/>
                  <a:pt x="56497" y="3491"/>
                </a:cubicBezTo>
                <a:cubicBezTo>
                  <a:pt x="56031" y="2242"/>
                  <a:pt x="55384" y="1068"/>
                  <a:pt x="54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flipH="1">
            <a:off x="6985201" y="-17114"/>
            <a:ext cx="2191897" cy="1967378"/>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rot="10800000" flipH="1">
            <a:off x="-61478" y="-16562"/>
            <a:ext cx="2316065" cy="1124923"/>
          </a:xfrm>
          <a:custGeom>
            <a:avLst/>
            <a:gdLst/>
            <a:ahLst/>
            <a:cxnLst/>
            <a:rect l="l" t="t" r="r" b="b"/>
            <a:pathLst>
              <a:path w="59808" h="29049" extrusionOk="0">
                <a:moveTo>
                  <a:pt x="3282" y="1"/>
                </a:moveTo>
                <a:cubicBezTo>
                  <a:pt x="1243" y="1"/>
                  <a:pt x="0" y="507"/>
                  <a:pt x="0" y="507"/>
                </a:cubicBezTo>
                <a:lnTo>
                  <a:pt x="0" y="29049"/>
                </a:lnTo>
                <a:lnTo>
                  <a:pt x="59807" y="29049"/>
                </a:lnTo>
                <a:cubicBezTo>
                  <a:pt x="59566" y="10031"/>
                  <a:pt x="28391" y="23391"/>
                  <a:pt x="18882" y="10046"/>
                </a:cubicBezTo>
                <a:cubicBezTo>
                  <a:pt x="12843" y="1547"/>
                  <a:pt x="6847" y="1"/>
                  <a:pt x="3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flipH="1">
            <a:off x="7726247" y="4261361"/>
            <a:ext cx="1405300" cy="899275"/>
          </a:xfrm>
          <a:custGeom>
            <a:avLst/>
            <a:gdLst/>
            <a:ahLst/>
            <a:cxnLst/>
            <a:rect l="l" t="t" r="r" b="b"/>
            <a:pathLst>
              <a:path w="56212" h="35971" extrusionOk="0">
                <a:moveTo>
                  <a:pt x="36763" y="0"/>
                </a:moveTo>
                <a:cubicBezTo>
                  <a:pt x="24800" y="0"/>
                  <a:pt x="10221" y="4623"/>
                  <a:pt x="0" y="11266"/>
                </a:cubicBezTo>
                <a:lnTo>
                  <a:pt x="0" y="35971"/>
                </a:lnTo>
                <a:lnTo>
                  <a:pt x="23412" y="35971"/>
                </a:lnTo>
                <a:cubicBezTo>
                  <a:pt x="23682" y="35324"/>
                  <a:pt x="23953" y="34707"/>
                  <a:pt x="24239" y="34105"/>
                </a:cubicBezTo>
                <a:cubicBezTo>
                  <a:pt x="30573" y="21030"/>
                  <a:pt x="39119" y="25078"/>
                  <a:pt x="51051" y="20850"/>
                </a:cubicBezTo>
                <a:cubicBezTo>
                  <a:pt x="55595" y="19240"/>
                  <a:pt x="56211" y="11958"/>
                  <a:pt x="53834" y="6948"/>
                </a:cubicBezTo>
                <a:cubicBezTo>
                  <a:pt x="51457" y="1952"/>
                  <a:pt x="44897" y="463"/>
                  <a:pt x="39751" y="102"/>
                </a:cubicBezTo>
                <a:cubicBezTo>
                  <a:pt x="38777" y="33"/>
                  <a:pt x="37779" y="0"/>
                  <a:pt x="36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8348622" y="2779261"/>
            <a:ext cx="871587"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rot="10800000">
            <a:off x="-61478" y="4138836"/>
            <a:ext cx="1147650" cy="1021775"/>
          </a:xfrm>
          <a:custGeom>
            <a:avLst/>
            <a:gdLst/>
            <a:ahLst/>
            <a:cxnLst/>
            <a:rect l="l" t="t" r="r" b="b"/>
            <a:pathLst>
              <a:path w="45906" h="40871" extrusionOk="0">
                <a:moveTo>
                  <a:pt x="10789" y="0"/>
                </a:moveTo>
                <a:cubicBezTo>
                  <a:pt x="10789" y="0"/>
                  <a:pt x="1" y="6018"/>
                  <a:pt x="6034" y="14790"/>
                </a:cubicBezTo>
                <a:cubicBezTo>
                  <a:pt x="12067" y="23562"/>
                  <a:pt x="8727" y="25683"/>
                  <a:pt x="8727" y="28196"/>
                </a:cubicBezTo>
                <a:cubicBezTo>
                  <a:pt x="8727" y="30693"/>
                  <a:pt x="4289" y="35989"/>
                  <a:pt x="10804" y="39931"/>
                </a:cubicBezTo>
                <a:cubicBezTo>
                  <a:pt x="11893" y="40590"/>
                  <a:pt x="12773" y="40870"/>
                  <a:pt x="13503" y="40870"/>
                </a:cubicBezTo>
                <a:cubicBezTo>
                  <a:pt x="17123" y="40870"/>
                  <a:pt x="17032" y="33951"/>
                  <a:pt x="20463" y="31972"/>
                </a:cubicBezTo>
                <a:cubicBezTo>
                  <a:pt x="21906" y="31140"/>
                  <a:pt x="23233" y="31032"/>
                  <a:pt x="24424" y="31032"/>
                </a:cubicBezTo>
                <a:cubicBezTo>
                  <a:pt x="24838" y="31032"/>
                  <a:pt x="25237" y="31045"/>
                  <a:pt x="25617" y="31045"/>
                </a:cubicBezTo>
                <a:cubicBezTo>
                  <a:pt x="27264" y="31045"/>
                  <a:pt x="28584" y="30801"/>
                  <a:pt x="29506" y="28196"/>
                </a:cubicBezTo>
                <a:cubicBezTo>
                  <a:pt x="30101" y="26508"/>
                  <a:pt x="31705" y="26242"/>
                  <a:pt x="33730" y="26242"/>
                </a:cubicBezTo>
                <a:cubicBezTo>
                  <a:pt x="34659" y="26242"/>
                  <a:pt x="35677" y="26298"/>
                  <a:pt x="36726" y="26298"/>
                </a:cubicBezTo>
                <a:cubicBezTo>
                  <a:pt x="40092" y="26298"/>
                  <a:pt x="43781" y="25722"/>
                  <a:pt x="45906" y="20868"/>
                </a:cubicBezTo>
                <a:lnTo>
                  <a:pt x="45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rot="-4121233">
            <a:off x="-330444" y="3843197"/>
            <a:ext cx="1054751" cy="1211761"/>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084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6" name="Google Shape;286;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Giới thiệu Project</a:t>
            </a:r>
            <a:endParaRPr/>
          </a:p>
        </p:txBody>
      </p:sp>
      <p:sp>
        <p:nvSpPr>
          <p:cNvPr id="287" name="Google Shape;287;p34"/>
          <p:cNvSpPr txBox="1">
            <a:spLocks noGrp="1"/>
          </p:cNvSpPr>
          <p:nvPr>
            <p:ph type="subTitle" idx="1"/>
          </p:nvPr>
        </p:nvSpPr>
        <p:spPr>
          <a:xfrm>
            <a:off x="592496" y="1141995"/>
            <a:ext cx="8107008" cy="1648618"/>
          </a:xfrm>
          <a:prstGeom prst="rect">
            <a:avLst/>
          </a:prstGeom>
        </p:spPr>
        <p:txBody>
          <a:bodyPr spcFirstLastPara="1" wrap="square" lIns="91425" tIns="91425" rIns="91425" bIns="91425" anchor="b" anchorCtr="0">
            <a:noAutofit/>
          </a:bodyPr>
          <a:lstStyle/>
          <a:p>
            <a:pPr marL="285750" lvl="0" indent="-285750" algn="l" rtl="0">
              <a:lnSpc>
                <a:spcPct val="130000"/>
              </a:lnSpc>
              <a:spcBef>
                <a:spcPts val="0"/>
              </a:spcBef>
              <a:spcAft>
                <a:spcPts val="0"/>
              </a:spcAft>
              <a:buFontTx/>
              <a:buChar char="-"/>
            </a:pPr>
            <a:r>
              <a:rPr lang="vi-VN"/>
              <a:t>Dự án </a:t>
            </a:r>
            <a:r>
              <a:rPr lang="en-US"/>
              <a:t>Django</a:t>
            </a:r>
            <a:r>
              <a:rPr lang="vi-VN"/>
              <a:t> Blog</a:t>
            </a:r>
            <a:r>
              <a:rPr lang="en-US"/>
              <a:t> cá nhân</a:t>
            </a:r>
            <a:r>
              <a:rPr lang="vi-VN"/>
              <a:t> là một nền tảng mạnh mẽ và linh hoạt, được xây dựng hoàn toàn bằng ngôn ngữ lập trình Python. Được thiết kế với sự dễ dàng sử dụng và mở rộng, tạo ra một trải nghiệm viết blog đơn giản và đồng thời cung cấp các tính năng mạnh mẽ cho cả người quản trị và người đọc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8" name="Picture 7">
            <a:extLst>
              <a:ext uri="{FF2B5EF4-FFF2-40B4-BE49-F238E27FC236}">
                <a16:creationId xmlns:a16="http://schemas.microsoft.com/office/drawing/2014/main" id="{256779E0-7191-4658-A413-3E89AD80823A}"/>
              </a:ext>
            </a:extLst>
          </p:cNvPr>
          <p:cNvPicPr>
            <a:picLocks noChangeAspect="1"/>
          </p:cNvPicPr>
          <p:nvPr/>
        </p:nvPicPr>
        <p:blipFill rotWithShape="1">
          <a:blip r:embed="rId3"/>
          <a:srcRect b="50000"/>
          <a:stretch/>
        </p:blipFill>
        <p:spPr>
          <a:xfrm>
            <a:off x="968586" y="215486"/>
            <a:ext cx="6780107" cy="4712528"/>
          </a:xfrm>
          <a:prstGeom prst="rect">
            <a:avLst/>
          </a:prstGeom>
        </p:spPr>
      </p:pic>
    </p:spTree>
    <p:extLst>
      <p:ext uri="{BB962C8B-B14F-4D97-AF65-F5344CB8AC3E}">
        <p14:creationId xmlns:p14="http://schemas.microsoft.com/office/powerpoint/2010/main" val="994841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C69847C-9F3A-41FD-9F22-FCA47F7C4C79}"/>
              </a:ext>
            </a:extLst>
          </p:cNvPr>
          <p:cNvPicPr>
            <a:picLocks noChangeAspect="1"/>
          </p:cNvPicPr>
          <p:nvPr/>
        </p:nvPicPr>
        <p:blipFill rotWithShape="1">
          <a:blip r:embed="rId2"/>
          <a:srcRect l="55" t="50274" r="-55" b="-274"/>
          <a:stretch/>
        </p:blipFill>
        <p:spPr>
          <a:xfrm>
            <a:off x="1070188" y="205910"/>
            <a:ext cx="6807660" cy="4731679"/>
          </a:xfrm>
          <a:prstGeom prst="rect">
            <a:avLst/>
          </a:prstGeom>
        </p:spPr>
      </p:pic>
    </p:spTree>
    <p:extLst>
      <p:ext uri="{BB962C8B-B14F-4D97-AF65-F5344CB8AC3E}">
        <p14:creationId xmlns:p14="http://schemas.microsoft.com/office/powerpoint/2010/main" val="506530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1"/>
          <p:cNvSpPr/>
          <p:nvPr/>
        </p:nvSpPr>
        <p:spPr>
          <a:xfrm>
            <a:off x="3998100" y="887761"/>
            <a:ext cx="1147800" cy="11475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 name="Google Shape;248;p31"/>
          <p:cNvCxnSpPr>
            <a:cxnSpLocks/>
            <a:stCxn id="247" idx="4"/>
            <a:endCxn id="249" idx="0"/>
          </p:cNvCxnSpPr>
          <p:nvPr/>
        </p:nvCxnSpPr>
        <p:spPr>
          <a:xfrm>
            <a:off x="4572000" y="2035261"/>
            <a:ext cx="0" cy="431388"/>
          </a:xfrm>
          <a:prstGeom prst="straightConnector1">
            <a:avLst/>
          </a:prstGeom>
          <a:noFill/>
          <a:ln w="19050" cap="flat" cmpd="sng">
            <a:solidFill>
              <a:schemeClr val="dk2"/>
            </a:solidFill>
            <a:prstDash val="solid"/>
            <a:round/>
            <a:headEnd type="none" w="med" len="med"/>
            <a:tailEnd type="none" w="med" len="med"/>
          </a:ln>
        </p:spPr>
      </p:cxnSp>
      <p:sp>
        <p:nvSpPr>
          <p:cNvPr id="249" name="Google Shape;249;p31"/>
          <p:cNvSpPr txBox="1">
            <a:spLocks noGrp="1"/>
          </p:cNvSpPr>
          <p:nvPr>
            <p:ph type="title"/>
          </p:nvPr>
        </p:nvSpPr>
        <p:spPr>
          <a:xfrm>
            <a:off x="2391900" y="2466649"/>
            <a:ext cx="4360200" cy="16721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Các thư viện được tích hợp </a:t>
            </a:r>
          </a:p>
        </p:txBody>
      </p:sp>
      <p:sp>
        <p:nvSpPr>
          <p:cNvPr id="250" name="Google Shape;250;p31"/>
          <p:cNvSpPr txBox="1">
            <a:spLocks noGrp="1"/>
          </p:cNvSpPr>
          <p:nvPr>
            <p:ph type="title" idx="2"/>
          </p:nvPr>
        </p:nvSpPr>
        <p:spPr>
          <a:xfrm>
            <a:off x="4027150" y="890101"/>
            <a:ext cx="1089900" cy="114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1" name="Google Shape;251;p31"/>
          <p:cNvSpPr/>
          <p:nvPr/>
        </p:nvSpPr>
        <p:spPr>
          <a:xfrm flipH="1">
            <a:off x="6548426" y="-17114"/>
            <a:ext cx="2628673" cy="1922263"/>
          </a:xfrm>
          <a:custGeom>
            <a:avLst/>
            <a:gdLst/>
            <a:ahLst/>
            <a:cxnLst/>
            <a:rect l="l" t="t" r="r" b="b"/>
            <a:pathLst>
              <a:path w="58679" h="61611" extrusionOk="0">
                <a:moveTo>
                  <a:pt x="0" y="0"/>
                </a:moveTo>
                <a:lnTo>
                  <a:pt x="0" y="61221"/>
                </a:lnTo>
                <a:cubicBezTo>
                  <a:pt x="1143" y="61483"/>
                  <a:pt x="2397" y="61611"/>
                  <a:pt x="3699" y="61611"/>
                </a:cubicBezTo>
                <a:cubicBezTo>
                  <a:pt x="9201" y="61611"/>
                  <a:pt x="15583" y="59335"/>
                  <a:pt x="18296" y="55308"/>
                </a:cubicBezTo>
                <a:cubicBezTo>
                  <a:pt x="20673" y="51772"/>
                  <a:pt x="21260" y="45694"/>
                  <a:pt x="21681" y="41466"/>
                </a:cubicBezTo>
                <a:cubicBezTo>
                  <a:pt x="21982" y="38367"/>
                  <a:pt x="21064" y="35357"/>
                  <a:pt x="21064" y="32273"/>
                </a:cubicBezTo>
                <a:cubicBezTo>
                  <a:pt x="21064" y="29324"/>
                  <a:pt x="21952" y="26857"/>
                  <a:pt x="23216" y="24254"/>
                </a:cubicBezTo>
                <a:cubicBezTo>
                  <a:pt x="25641" y="19242"/>
                  <a:pt x="29708" y="17123"/>
                  <a:pt x="34841" y="17123"/>
                </a:cubicBezTo>
                <a:cubicBezTo>
                  <a:pt x="35503" y="17123"/>
                  <a:pt x="36182" y="17159"/>
                  <a:pt x="36877" y="17227"/>
                </a:cubicBezTo>
                <a:cubicBezTo>
                  <a:pt x="39682" y="17497"/>
                  <a:pt x="43430" y="18201"/>
                  <a:pt x="47020" y="18201"/>
                </a:cubicBezTo>
                <a:cubicBezTo>
                  <a:pt x="50439" y="18201"/>
                  <a:pt x="53715" y="17562"/>
                  <a:pt x="55895" y="15301"/>
                </a:cubicBezTo>
                <a:cubicBezTo>
                  <a:pt x="58679" y="12428"/>
                  <a:pt x="57701" y="6831"/>
                  <a:pt x="56497" y="3491"/>
                </a:cubicBezTo>
                <a:cubicBezTo>
                  <a:pt x="56031" y="2242"/>
                  <a:pt x="55384" y="1068"/>
                  <a:pt x="54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flipH="1">
            <a:off x="6985201" y="-17114"/>
            <a:ext cx="2191897" cy="1967378"/>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rot="10800000" flipH="1">
            <a:off x="-61478" y="-16562"/>
            <a:ext cx="2316065" cy="1124923"/>
          </a:xfrm>
          <a:custGeom>
            <a:avLst/>
            <a:gdLst/>
            <a:ahLst/>
            <a:cxnLst/>
            <a:rect l="l" t="t" r="r" b="b"/>
            <a:pathLst>
              <a:path w="59808" h="29049" extrusionOk="0">
                <a:moveTo>
                  <a:pt x="3282" y="1"/>
                </a:moveTo>
                <a:cubicBezTo>
                  <a:pt x="1243" y="1"/>
                  <a:pt x="0" y="507"/>
                  <a:pt x="0" y="507"/>
                </a:cubicBezTo>
                <a:lnTo>
                  <a:pt x="0" y="29049"/>
                </a:lnTo>
                <a:lnTo>
                  <a:pt x="59807" y="29049"/>
                </a:lnTo>
                <a:cubicBezTo>
                  <a:pt x="59566" y="10031"/>
                  <a:pt x="28391" y="23391"/>
                  <a:pt x="18882" y="10046"/>
                </a:cubicBezTo>
                <a:cubicBezTo>
                  <a:pt x="12843" y="1547"/>
                  <a:pt x="6847" y="1"/>
                  <a:pt x="3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flipH="1">
            <a:off x="7726247" y="4261361"/>
            <a:ext cx="1405300" cy="899275"/>
          </a:xfrm>
          <a:custGeom>
            <a:avLst/>
            <a:gdLst/>
            <a:ahLst/>
            <a:cxnLst/>
            <a:rect l="l" t="t" r="r" b="b"/>
            <a:pathLst>
              <a:path w="56212" h="35971" extrusionOk="0">
                <a:moveTo>
                  <a:pt x="36763" y="0"/>
                </a:moveTo>
                <a:cubicBezTo>
                  <a:pt x="24800" y="0"/>
                  <a:pt x="10221" y="4623"/>
                  <a:pt x="0" y="11266"/>
                </a:cubicBezTo>
                <a:lnTo>
                  <a:pt x="0" y="35971"/>
                </a:lnTo>
                <a:lnTo>
                  <a:pt x="23412" y="35971"/>
                </a:lnTo>
                <a:cubicBezTo>
                  <a:pt x="23682" y="35324"/>
                  <a:pt x="23953" y="34707"/>
                  <a:pt x="24239" y="34105"/>
                </a:cubicBezTo>
                <a:cubicBezTo>
                  <a:pt x="30573" y="21030"/>
                  <a:pt x="39119" y="25078"/>
                  <a:pt x="51051" y="20850"/>
                </a:cubicBezTo>
                <a:cubicBezTo>
                  <a:pt x="55595" y="19240"/>
                  <a:pt x="56211" y="11958"/>
                  <a:pt x="53834" y="6948"/>
                </a:cubicBezTo>
                <a:cubicBezTo>
                  <a:pt x="51457" y="1952"/>
                  <a:pt x="44897" y="463"/>
                  <a:pt x="39751" y="102"/>
                </a:cubicBezTo>
                <a:cubicBezTo>
                  <a:pt x="38777" y="33"/>
                  <a:pt x="37779" y="0"/>
                  <a:pt x="36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8348622" y="2779261"/>
            <a:ext cx="871587"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rot="10800000">
            <a:off x="-61478" y="4138836"/>
            <a:ext cx="1147650" cy="1021775"/>
          </a:xfrm>
          <a:custGeom>
            <a:avLst/>
            <a:gdLst/>
            <a:ahLst/>
            <a:cxnLst/>
            <a:rect l="l" t="t" r="r" b="b"/>
            <a:pathLst>
              <a:path w="45906" h="40871" extrusionOk="0">
                <a:moveTo>
                  <a:pt x="10789" y="0"/>
                </a:moveTo>
                <a:cubicBezTo>
                  <a:pt x="10789" y="0"/>
                  <a:pt x="1" y="6018"/>
                  <a:pt x="6034" y="14790"/>
                </a:cubicBezTo>
                <a:cubicBezTo>
                  <a:pt x="12067" y="23562"/>
                  <a:pt x="8727" y="25683"/>
                  <a:pt x="8727" y="28196"/>
                </a:cubicBezTo>
                <a:cubicBezTo>
                  <a:pt x="8727" y="30693"/>
                  <a:pt x="4289" y="35989"/>
                  <a:pt x="10804" y="39931"/>
                </a:cubicBezTo>
                <a:cubicBezTo>
                  <a:pt x="11893" y="40590"/>
                  <a:pt x="12773" y="40870"/>
                  <a:pt x="13503" y="40870"/>
                </a:cubicBezTo>
                <a:cubicBezTo>
                  <a:pt x="17123" y="40870"/>
                  <a:pt x="17032" y="33951"/>
                  <a:pt x="20463" y="31972"/>
                </a:cubicBezTo>
                <a:cubicBezTo>
                  <a:pt x="21906" y="31140"/>
                  <a:pt x="23233" y="31032"/>
                  <a:pt x="24424" y="31032"/>
                </a:cubicBezTo>
                <a:cubicBezTo>
                  <a:pt x="24838" y="31032"/>
                  <a:pt x="25237" y="31045"/>
                  <a:pt x="25617" y="31045"/>
                </a:cubicBezTo>
                <a:cubicBezTo>
                  <a:pt x="27264" y="31045"/>
                  <a:pt x="28584" y="30801"/>
                  <a:pt x="29506" y="28196"/>
                </a:cubicBezTo>
                <a:cubicBezTo>
                  <a:pt x="30101" y="26508"/>
                  <a:pt x="31705" y="26242"/>
                  <a:pt x="33730" y="26242"/>
                </a:cubicBezTo>
                <a:cubicBezTo>
                  <a:pt x="34659" y="26242"/>
                  <a:pt x="35677" y="26298"/>
                  <a:pt x="36726" y="26298"/>
                </a:cubicBezTo>
                <a:cubicBezTo>
                  <a:pt x="40092" y="26298"/>
                  <a:pt x="43781" y="25722"/>
                  <a:pt x="45906" y="20868"/>
                </a:cubicBezTo>
                <a:lnTo>
                  <a:pt x="45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rot="-4121233">
            <a:off x="-330444" y="3843197"/>
            <a:ext cx="1054751" cy="1211761"/>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2"/>
          <p:cNvSpPr txBox="1">
            <a:spLocks noGrp="1"/>
          </p:cNvSpPr>
          <p:nvPr>
            <p:ph type="title"/>
          </p:nvPr>
        </p:nvSpPr>
        <p:spPr>
          <a:xfrm>
            <a:off x="720000" y="445025"/>
            <a:ext cx="7704000" cy="11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Các thư viện được tích hợp </a:t>
            </a:r>
            <a:endParaRPr/>
          </a:p>
        </p:txBody>
      </p:sp>
      <p:sp>
        <p:nvSpPr>
          <p:cNvPr id="264" name="Google Shape;264;p32"/>
          <p:cNvSpPr txBox="1">
            <a:spLocks noGrp="1"/>
          </p:cNvSpPr>
          <p:nvPr>
            <p:ph type="subTitle" idx="1"/>
          </p:nvPr>
        </p:nvSpPr>
        <p:spPr>
          <a:xfrm>
            <a:off x="720000" y="1081853"/>
            <a:ext cx="3553973" cy="3341134"/>
          </a:xfrm>
          <a:prstGeom prst="rect">
            <a:avLst/>
          </a:prstGeom>
        </p:spPr>
        <p:txBody>
          <a:bodyPr spcFirstLastPara="1" wrap="square" lIns="91425" tIns="91425" rIns="91425" bIns="91425" anchor="b" anchorCtr="0">
            <a:noAutofit/>
          </a:bodyPr>
          <a:lstStyle/>
          <a:p>
            <a:pPr marL="285750" lvl="0" indent="-285750" algn="l" rtl="0">
              <a:lnSpc>
                <a:spcPct val="130000"/>
              </a:lnSpc>
              <a:spcBef>
                <a:spcPts val="0"/>
              </a:spcBef>
              <a:spcAft>
                <a:spcPts val="0"/>
              </a:spcAft>
              <a:buFontTx/>
              <a:buChar char="-"/>
            </a:pPr>
            <a:r>
              <a:rPr lang="en-US" b="1"/>
              <a:t>TinyMCE: Trình soạn thảo văn bản JavaScript.</a:t>
            </a:r>
          </a:p>
          <a:p>
            <a:pPr marL="285750" lvl="0" indent="-285750" algn="l" rtl="0">
              <a:lnSpc>
                <a:spcPct val="130000"/>
              </a:lnSpc>
              <a:spcBef>
                <a:spcPts val="0"/>
              </a:spcBef>
              <a:spcAft>
                <a:spcPts val="0"/>
              </a:spcAft>
              <a:buFontTx/>
              <a:buChar char="-"/>
            </a:pPr>
            <a:r>
              <a:rPr lang="en-US" b="1"/>
              <a:t>Crispy_forms:  Thư viện Django, làm cho biểu mẫu dễ tuỳ chỉnh và sắp xếp đẹp hơn.</a:t>
            </a:r>
          </a:p>
          <a:p>
            <a:pPr marL="285750" lvl="0" indent="-285750" algn="l" rtl="0">
              <a:lnSpc>
                <a:spcPct val="130000"/>
              </a:lnSpc>
              <a:spcBef>
                <a:spcPts val="0"/>
              </a:spcBef>
              <a:spcAft>
                <a:spcPts val="0"/>
              </a:spcAft>
              <a:buFontTx/>
              <a:buChar char="-"/>
            </a:pPr>
            <a:r>
              <a:rPr lang="en-US" b="1"/>
              <a:t>Crispy_bootstrap5: Mở rộng tính năng của crispy_forms với Bootstrap 5</a:t>
            </a:r>
            <a:endParaRPr b="1"/>
          </a:p>
        </p:txBody>
      </p:sp>
      <p:pic>
        <p:nvPicPr>
          <p:cNvPr id="3" name="Picture 2">
            <a:extLst>
              <a:ext uri="{FF2B5EF4-FFF2-40B4-BE49-F238E27FC236}">
                <a16:creationId xmlns:a16="http://schemas.microsoft.com/office/drawing/2014/main" id="{874AF119-F9ED-4877-BBC8-C48AAB41C46E}"/>
              </a:ext>
            </a:extLst>
          </p:cNvPr>
          <p:cNvPicPr>
            <a:picLocks noChangeAspect="1"/>
          </p:cNvPicPr>
          <p:nvPr/>
        </p:nvPicPr>
        <p:blipFill>
          <a:blip r:embed="rId3"/>
          <a:stretch>
            <a:fillRect/>
          </a:stretch>
        </p:blipFill>
        <p:spPr>
          <a:xfrm>
            <a:off x="4706209" y="1385658"/>
            <a:ext cx="3788204" cy="32540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1"/>
          <p:cNvSpPr/>
          <p:nvPr/>
        </p:nvSpPr>
        <p:spPr>
          <a:xfrm>
            <a:off x="3998100" y="887761"/>
            <a:ext cx="1147800" cy="11475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 name="Google Shape;248;p31"/>
          <p:cNvCxnSpPr>
            <a:cxnSpLocks/>
            <a:stCxn id="247" idx="4"/>
            <a:endCxn id="249" idx="0"/>
          </p:cNvCxnSpPr>
          <p:nvPr/>
        </p:nvCxnSpPr>
        <p:spPr>
          <a:xfrm>
            <a:off x="4572000" y="2035261"/>
            <a:ext cx="0" cy="431389"/>
          </a:xfrm>
          <a:prstGeom prst="straightConnector1">
            <a:avLst/>
          </a:prstGeom>
          <a:noFill/>
          <a:ln w="19050" cap="flat" cmpd="sng">
            <a:solidFill>
              <a:schemeClr val="dk2"/>
            </a:solidFill>
            <a:prstDash val="solid"/>
            <a:round/>
            <a:headEnd type="none" w="med" len="med"/>
            <a:tailEnd type="none" w="med" len="med"/>
          </a:ln>
        </p:spPr>
      </p:cxnSp>
      <p:sp>
        <p:nvSpPr>
          <p:cNvPr id="249" name="Google Shape;249;p31"/>
          <p:cNvSpPr txBox="1">
            <a:spLocks noGrp="1"/>
          </p:cNvSpPr>
          <p:nvPr>
            <p:ph type="title"/>
          </p:nvPr>
        </p:nvSpPr>
        <p:spPr>
          <a:xfrm>
            <a:off x="2391900" y="2466650"/>
            <a:ext cx="4360200" cy="10148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Chức năng</a:t>
            </a:r>
          </a:p>
        </p:txBody>
      </p:sp>
      <p:sp>
        <p:nvSpPr>
          <p:cNvPr id="250" name="Google Shape;250;p31"/>
          <p:cNvSpPr txBox="1">
            <a:spLocks noGrp="1"/>
          </p:cNvSpPr>
          <p:nvPr>
            <p:ph type="title" idx="2"/>
          </p:nvPr>
        </p:nvSpPr>
        <p:spPr>
          <a:xfrm>
            <a:off x="4027150" y="890101"/>
            <a:ext cx="1089900" cy="114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03</a:t>
            </a:r>
            <a:endParaRPr dirty="0"/>
          </a:p>
        </p:txBody>
      </p:sp>
      <p:sp>
        <p:nvSpPr>
          <p:cNvPr id="251" name="Google Shape;251;p31"/>
          <p:cNvSpPr/>
          <p:nvPr/>
        </p:nvSpPr>
        <p:spPr>
          <a:xfrm flipH="1">
            <a:off x="6548426" y="-17114"/>
            <a:ext cx="2628673" cy="1922263"/>
          </a:xfrm>
          <a:custGeom>
            <a:avLst/>
            <a:gdLst/>
            <a:ahLst/>
            <a:cxnLst/>
            <a:rect l="l" t="t" r="r" b="b"/>
            <a:pathLst>
              <a:path w="58679" h="61611" extrusionOk="0">
                <a:moveTo>
                  <a:pt x="0" y="0"/>
                </a:moveTo>
                <a:lnTo>
                  <a:pt x="0" y="61221"/>
                </a:lnTo>
                <a:cubicBezTo>
                  <a:pt x="1143" y="61483"/>
                  <a:pt x="2397" y="61611"/>
                  <a:pt x="3699" y="61611"/>
                </a:cubicBezTo>
                <a:cubicBezTo>
                  <a:pt x="9201" y="61611"/>
                  <a:pt x="15583" y="59335"/>
                  <a:pt x="18296" y="55308"/>
                </a:cubicBezTo>
                <a:cubicBezTo>
                  <a:pt x="20673" y="51772"/>
                  <a:pt x="21260" y="45694"/>
                  <a:pt x="21681" y="41466"/>
                </a:cubicBezTo>
                <a:cubicBezTo>
                  <a:pt x="21982" y="38367"/>
                  <a:pt x="21064" y="35357"/>
                  <a:pt x="21064" y="32273"/>
                </a:cubicBezTo>
                <a:cubicBezTo>
                  <a:pt x="21064" y="29324"/>
                  <a:pt x="21952" y="26857"/>
                  <a:pt x="23216" y="24254"/>
                </a:cubicBezTo>
                <a:cubicBezTo>
                  <a:pt x="25641" y="19242"/>
                  <a:pt x="29708" y="17123"/>
                  <a:pt x="34841" y="17123"/>
                </a:cubicBezTo>
                <a:cubicBezTo>
                  <a:pt x="35503" y="17123"/>
                  <a:pt x="36182" y="17159"/>
                  <a:pt x="36877" y="17227"/>
                </a:cubicBezTo>
                <a:cubicBezTo>
                  <a:pt x="39682" y="17497"/>
                  <a:pt x="43430" y="18201"/>
                  <a:pt x="47020" y="18201"/>
                </a:cubicBezTo>
                <a:cubicBezTo>
                  <a:pt x="50439" y="18201"/>
                  <a:pt x="53715" y="17562"/>
                  <a:pt x="55895" y="15301"/>
                </a:cubicBezTo>
                <a:cubicBezTo>
                  <a:pt x="58679" y="12428"/>
                  <a:pt x="57701" y="6831"/>
                  <a:pt x="56497" y="3491"/>
                </a:cubicBezTo>
                <a:cubicBezTo>
                  <a:pt x="56031" y="2242"/>
                  <a:pt x="55384" y="1068"/>
                  <a:pt x="54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flipH="1">
            <a:off x="6985201" y="-17114"/>
            <a:ext cx="2191897" cy="1967378"/>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rot="10800000" flipH="1">
            <a:off x="-61478" y="-16562"/>
            <a:ext cx="2316065" cy="1124923"/>
          </a:xfrm>
          <a:custGeom>
            <a:avLst/>
            <a:gdLst/>
            <a:ahLst/>
            <a:cxnLst/>
            <a:rect l="l" t="t" r="r" b="b"/>
            <a:pathLst>
              <a:path w="59808" h="29049" extrusionOk="0">
                <a:moveTo>
                  <a:pt x="3282" y="1"/>
                </a:moveTo>
                <a:cubicBezTo>
                  <a:pt x="1243" y="1"/>
                  <a:pt x="0" y="507"/>
                  <a:pt x="0" y="507"/>
                </a:cubicBezTo>
                <a:lnTo>
                  <a:pt x="0" y="29049"/>
                </a:lnTo>
                <a:lnTo>
                  <a:pt x="59807" y="29049"/>
                </a:lnTo>
                <a:cubicBezTo>
                  <a:pt x="59566" y="10031"/>
                  <a:pt x="28391" y="23391"/>
                  <a:pt x="18882" y="10046"/>
                </a:cubicBezTo>
                <a:cubicBezTo>
                  <a:pt x="12843" y="1547"/>
                  <a:pt x="6847" y="1"/>
                  <a:pt x="3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flipH="1">
            <a:off x="7726247" y="4261361"/>
            <a:ext cx="1405300" cy="899275"/>
          </a:xfrm>
          <a:custGeom>
            <a:avLst/>
            <a:gdLst/>
            <a:ahLst/>
            <a:cxnLst/>
            <a:rect l="l" t="t" r="r" b="b"/>
            <a:pathLst>
              <a:path w="56212" h="35971" extrusionOk="0">
                <a:moveTo>
                  <a:pt x="36763" y="0"/>
                </a:moveTo>
                <a:cubicBezTo>
                  <a:pt x="24800" y="0"/>
                  <a:pt x="10221" y="4623"/>
                  <a:pt x="0" y="11266"/>
                </a:cubicBezTo>
                <a:lnTo>
                  <a:pt x="0" y="35971"/>
                </a:lnTo>
                <a:lnTo>
                  <a:pt x="23412" y="35971"/>
                </a:lnTo>
                <a:cubicBezTo>
                  <a:pt x="23682" y="35324"/>
                  <a:pt x="23953" y="34707"/>
                  <a:pt x="24239" y="34105"/>
                </a:cubicBezTo>
                <a:cubicBezTo>
                  <a:pt x="30573" y="21030"/>
                  <a:pt x="39119" y="25078"/>
                  <a:pt x="51051" y="20850"/>
                </a:cubicBezTo>
                <a:cubicBezTo>
                  <a:pt x="55595" y="19240"/>
                  <a:pt x="56211" y="11958"/>
                  <a:pt x="53834" y="6948"/>
                </a:cubicBezTo>
                <a:cubicBezTo>
                  <a:pt x="51457" y="1952"/>
                  <a:pt x="44897" y="463"/>
                  <a:pt x="39751" y="102"/>
                </a:cubicBezTo>
                <a:cubicBezTo>
                  <a:pt x="38777" y="33"/>
                  <a:pt x="37779" y="0"/>
                  <a:pt x="36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8348622" y="2779261"/>
            <a:ext cx="871587" cy="2347150"/>
          </a:xfrm>
          <a:custGeom>
            <a:avLst/>
            <a:gdLst/>
            <a:ahLst/>
            <a:cxnLst/>
            <a:rect l="l" t="t" r="r" b="b"/>
            <a:pathLst>
              <a:path w="51187" h="93886" extrusionOk="0">
                <a:moveTo>
                  <a:pt x="50344" y="1"/>
                </a:moveTo>
                <a:cubicBezTo>
                  <a:pt x="49366" y="888"/>
                  <a:pt x="48327" y="1731"/>
                  <a:pt x="47244" y="2513"/>
                </a:cubicBezTo>
                <a:cubicBezTo>
                  <a:pt x="40323" y="7508"/>
                  <a:pt x="32198" y="10292"/>
                  <a:pt x="24630" y="14128"/>
                </a:cubicBezTo>
                <a:cubicBezTo>
                  <a:pt x="20282" y="16325"/>
                  <a:pt x="16009" y="18913"/>
                  <a:pt x="12624" y="22464"/>
                </a:cubicBezTo>
                <a:cubicBezTo>
                  <a:pt x="9223" y="26000"/>
                  <a:pt x="7102" y="30288"/>
                  <a:pt x="6500" y="35162"/>
                </a:cubicBezTo>
                <a:cubicBezTo>
                  <a:pt x="5808" y="40699"/>
                  <a:pt x="6620" y="46326"/>
                  <a:pt x="7267" y="51833"/>
                </a:cubicBezTo>
                <a:cubicBezTo>
                  <a:pt x="7990" y="57926"/>
                  <a:pt x="8245" y="64005"/>
                  <a:pt x="7508" y="70098"/>
                </a:cubicBezTo>
                <a:cubicBezTo>
                  <a:pt x="6500" y="78419"/>
                  <a:pt x="3957" y="86483"/>
                  <a:pt x="0" y="93886"/>
                </a:cubicBezTo>
                <a:lnTo>
                  <a:pt x="662" y="93886"/>
                </a:lnTo>
                <a:cubicBezTo>
                  <a:pt x="3656" y="88229"/>
                  <a:pt x="5838" y="82180"/>
                  <a:pt x="7132" y="75906"/>
                </a:cubicBezTo>
                <a:cubicBezTo>
                  <a:pt x="8396" y="69752"/>
                  <a:pt x="8817" y="63433"/>
                  <a:pt x="8381" y="57159"/>
                </a:cubicBezTo>
                <a:cubicBezTo>
                  <a:pt x="7975" y="51412"/>
                  <a:pt x="6876" y="45724"/>
                  <a:pt x="6831" y="39947"/>
                </a:cubicBezTo>
                <a:cubicBezTo>
                  <a:pt x="6801" y="37103"/>
                  <a:pt x="7012" y="34214"/>
                  <a:pt x="7824" y="31476"/>
                </a:cubicBezTo>
                <a:cubicBezTo>
                  <a:pt x="8591" y="28964"/>
                  <a:pt x="9840" y="26631"/>
                  <a:pt x="11510" y="24585"/>
                </a:cubicBezTo>
                <a:cubicBezTo>
                  <a:pt x="14700" y="20583"/>
                  <a:pt x="19078" y="17709"/>
                  <a:pt x="23562" y="15332"/>
                </a:cubicBezTo>
                <a:cubicBezTo>
                  <a:pt x="31281" y="11240"/>
                  <a:pt x="39676" y="8471"/>
                  <a:pt x="46883" y="3461"/>
                </a:cubicBezTo>
                <a:cubicBezTo>
                  <a:pt x="48403" y="2423"/>
                  <a:pt x="49847" y="1264"/>
                  <a:pt x="51186" y="1"/>
                </a:cubicBezTo>
                <a:close/>
              </a:path>
            </a:pathLst>
          </a:cu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rot="10800000">
            <a:off x="-61478" y="4138836"/>
            <a:ext cx="1147650" cy="1021775"/>
          </a:xfrm>
          <a:custGeom>
            <a:avLst/>
            <a:gdLst/>
            <a:ahLst/>
            <a:cxnLst/>
            <a:rect l="l" t="t" r="r" b="b"/>
            <a:pathLst>
              <a:path w="45906" h="40871" extrusionOk="0">
                <a:moveTo>
                  <a:pt x="10789" y="0"/>
                </a:moveTo>
                <a:cubicBezTo>
                  <a:pt x="10789" y="0"/>
                  <a:pt x="1" y="6018"/>
                  <a:pt x="6034" y="14790"/>
                </a:cubicBezTo>
                <a:cubicBezTo>
                  <a:pt x="12067" y="23562"/>
                  <a:pt x="8727" y="25683"/>
                  <a:pt x="8727" y="28196"/>
                </a:cubicBezTo>
                <a:cubicBezTo>
                  <a:pt x="8727" y="30693"/>
                  <a:pt x="4289" y="35989"/>
                  <a:pt x="10804" y="39931"/>
                </a:cubicBezTo>
                <a:cubicBezTo>
                  <a:pt x="11893" y="40590"/>
                  <a:pt x="12773" y="40870"/>
                  <a:pt x="13503" y="40870"/>
                </a:cubicBezTo>
                <a:cubicBezTo>
                  <a:pt x="17123" y="40870"/>
                  <a:pt x="17032" y="33951"/>
                  <a:pt x="20463" y="31972"/>
                </a:cubicBezTo>
                <a:cubicBezTo>
                  <a:pt x="21906" y="31140"/>
                  <a:pt x="23233" y="31032"/>
                  <a:pt x="24424" y="31032"/>
                </a:cubicBezTo>
                <a:cubicBezTo>
                  <a:pt x="24838" y="31032"/>
                  <a:pt x="25237" y="31045"/>
                  <a:pt x="25617" y="31045"/>
                </a:cubicBezTo>
                <a:cubicBezTo>
                  <a:pt x="27264" y="31045"/>
                  <a:pt x="28584" y="30801"/>
                  <a:pt x="29506" y="28196"/>
                </a:cubicBezTo>
                <a:cubicBezTo>
                  <a:pt x="30101" y="26508"/>
                  <a:pt x="31705" y="26242"/>
                  <a:pt x="33730" y="26242"/>
                </a:cubicBezTo>
                <a:cubicBezTo>
                  <a:pt x="34659" y="26242"/>
                  <a:pt x="35677" y="26298"/>
                  <a:pt x="36726" y="26298"/>
                </a:cubicBezTo>
                <a:cubicBezTo>
                  <a:pt x="40092" y="26298"/>
                  <a:pt x="43781" y="25722"/>
                  <a:pt x="45906" y="20868"/>
                </a:cubicBezTo>
                <a:lnTo>
                  <a:pt x="45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rot="-4121233">
            <a:off x="-330444" y="3843197"/>
            <a:ext cx="1054751" cy="1211761"/>
          </a:xfrm>
          <a:custGeom>
            <a:avLst/>
            <a:gdLst/>
            <a:ahLst/>
            <a:cxnLst/>
            <a:rect l="l" t="t" r="r" b="b"/>
            <a:pathLst>
              <a:path w="48929" h="63057" extrusionOk="0">
                <a:moveTo>
                  <a:pt x="45438" y="0"/>
                </a:moveTo>
                <a:cubicBezTo>
                  <a:pt x="45814" y="1790"/>
                  <a:pt x="46070" y="3536"/>
                  <a:pt x="46296" y="4995"/>
                </a:cubicBezTo>
                <a:lnTo>
                  <a:pt x="46356" y="5447"/>
                </a:lnTo>
                <a:cubicBezTo>
                  <a:pt x="46732" y="7824"/>
                  <a:pt x="47184" y="10788"/>
                  <a:pt x="46251" y="12729"/>
                </a:cubicBezTo>
                <a:cubicBezTo>
                  <a:pt x="45228" y="14910"/>
                  <a:pt x="41361" y="15813"/>
                  <a:pt x="39510" y="16234"/>
                </a:cubicBezTo>
                <a:cubicBezTo>
                  <a:pt x="38171" y="16550"/>
                  <a:pt x="36817" y="16806"/>
                  <a:pt x="35508" y="17047"/>
                </a:cubicBezTo>
                <a:cubicBezTo>
                  <a:pt x="33026" y="17528"/>
                  <a:pt x="30468" y="18010"/>
                  <a:pt x="27895" y="18882"/>
                </a:cubicBezTo>
                <a:cubicBezTo>
                  <a:pt x="23426" y="20402"/>
                  <a:pt x="19123" y="22057"/>
                  <a:pt x="15542" y="25397"/>
                </a:cubicBezTo>
                <a:cubicBezTo>
                  <a:pt x="10442" y="30167"/>
                  <a:pt x="10562" y="36681"/>
                  <a:pt x="10683" y="43001"/>
                </a:cubicBezTo>
                <a:cubicBezTo>
                  <a:pt x="10713" y="43918"/>
                  <a:pt x="10728" y="44881"/>
                  <a:pt x="10728" y="45814"/>
                </a:cubicBezTo>
                <a:cubicBezTo>
                  <a:pt x="10728" y="50809"/>
                  <a:pt x="9088" y="54390"/>
                  <a:pt x="5416" y="57414"/>
                </a:cubicBezTo>
                <a:cubicBezTo>
                  <a:pt x="3445" y="59009"/>
                  <a:pt x="1730" y="60213"/>
                  <a:pt x="0" y="61161"/>
                </a:cubicBezTo>
                <a:lnTo>
                  <a:pt x="0" y="63056"/>
                </a:lnTo>
                <a:cubicBezTo>
                  <a:pt x="2121" y="61988"/>
                  <a:pt x="4168" y="60619"/>
                  <a:pt x="6485" y="58723"/>
                </a:cubicBezTo>
                <a:cubicBezTo>
                  <a:pt x="10592" y="55338"/>
                  <a:pt x="12428" y="51366"/>
                  <a:pt x="12413" y="45799"/>
                </a:cubicBezTo>
                <a:cubicBezTo>
                  <a:pt x="12413" y="44866"/>
                  <a:pt x="12398" y="43903"/>
                  <a:pt x="12383" y="42970"/>
                </a:cubicBezTo>
                <a:cubicBezTo>
                  <a:pt x="12247" y="36757"/>
                  <a:pt x="12142" y="30889"/>
                  <a:pt x="16686" y="26631"/>
                </a:cubicBezTo>
                <a:cubicBezTo>
                  <a:pt x="20026" y="23516"/>
                  <a:pt x="24149" y="21952"/>
                  <a:pt x="28437" y="20477"/>
                </a:cubicBezTo>
                <a:cubicBezTo>
                  <a:pt x="30889" y="19650"/>
                  <a:pt x="33281" y="19198"/>
                  <a:pt x="35824" y="18717"/>
                </a:cubicBezTo>
                <a:cubicBezTo>
                  <a:pt x="37133" y="18461"/>
                  <a:pt x="38517" y="18205"/>
                  <a:pt x="39886" y="17874"/>
                </a:cubicBezTo>
                <a:cubicBezTo>
                  <a:pt x="43272" y="17092"/>
                  <a:pt x="46567" y="16009"/>
                  <a:pt x="47785" y="13451"/>
                </a:cubicBezTo>
                <a:cubicBezTo>
                  <a:pt x="48929" y="11044"/>
                  <a:pt x="48432" y="7794"/>
                  <a:pt x="48026" y="5191"/>
                </a:cubicBezTo>
                <a:lnTo>
                  <a:pt x="47966" y="4739"/>
                </a:lnTo>
                <a:cubicBezTo>
                  <a:pt x="47740" y="3340"/>
                  <a:pt x="47500" y="1700"/>
                  <a:pt x="4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414565"/>
      </p:ext>
    </p:extLst>
  </p:cSld>
  <p:clrMapOvr>
    <a:masterClrMapping/>
  </p:clrMapOvr>
</p:sld>
</file>

<file path=ppt/theme/theme1.xml><?xml version="1.0" encoding="utf-8"?>
<a:theme xmlns:a="http://schemas.openxmlformats.org/drawingml/2006/main" name="Minimalist Abstract Social Media Strategy by Slidesgo">
  <a:themeElements>
    <a:clrScheme name="Simple Light">
      <a:dk1>
        <a:srgbClr val="270901"/>
      </a:dk1>
      <a:lt1>
        <a:srgbClr val="EFE8DE"/>
      </a:lt1>
      <a:dk2>
        <a:srgbClr val="A65F31"/>
      </a:dk2>
      <a:lt2>
        <a:srgbClr val="FFFBF5"/>
      </a:lt2>
      <a:accent1>
        <a:srgbClr val="D7CDC4"/>
      </a:accent1>
      <a:accent2>
        <a:srgbClr val="D79A49"/>
      </a:accent2>
      <a:accent3>
        <a:srgbClr val="FFFFFF"/>
      </a:accent3>
      <a:accent4>
        <a:srgbClr val="FFFFFF"/>
      </a:accent4>
      <a:accent5>
        <a:srgbClr val="FFFFFF"/>
      </a:accent5>
      <a:accent6>
        <a:srgbClr val="FFFFFF"/>
      </a:accent6>
      <a:hlink>
        <a:srgbClr val="27090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618</TotalTime>
  <Words>316</Words>
  <Application>Microsoft Office PowerPoint</Application>
  <PresentationFormat>On-screen Show (16:9)</PresentationFormat>
  <Paragraphs>52</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Open Sans</vt:lpstr>
      <vt:lpstr>Arial</vt:lpstr>
      <vt:lpstr>Raleway</vt:lpstr>
      <vt:lpstr>Reem Kufi</vt:lpstr>
      <vt:lpstr>Calibri</vt:lpstr>
      <vt:lpstr>Minimalist Abstract Social Media Strategy by Slidesgo</vt:lpstr>
      <vt:lpstr>TỔNG QUAN VỀ DJANGO FRAMEWORK</vt:lpstr>
      <vt:lpstr>NỘI DUNG</vt:lpstr>
      <vt:lpstr>Giới thiệu Project</vt:lpstr>
      <vt:lpstr>Giới thiệu Project</vt:lpstr>
      <vt:lpstr>PowerPoint Presentation</vt:lpstr>
      <vt:lpstr>PowerPoint Presentation</vt:lpstr>
      <vt:lpstr>Các thư viện được tích hợp </vt:lpstr>
      <vt:lpstr>Các thư viện được tích hợp </vt:lpstr>
      <vt:lpstr>Chức năng</vt:lpstr>
      <vt:lpstr>CHỨC NĂNG</vt:lpstr>
      <vt:lpstr>CHỨC NĂNG</vt:lpstr>
      <vt:lpstr>CHỨC NĂNG</vt:lpstr>
      <vt:lpstr>CHỨC NĂNG</vt:lpstr>
      <vt:lpstr>CHỨC NĂNG</vt:lpstr>
      <vt:lpstr>CHỨC NĂNG</vt:lpstr>
      <vt:lpstr>CHỨC NĂNG</vt:lpstr>
      <vt:lpstr>CHỨC NĂNG</vt:lpstr>
      <vt:lpstr>CHỨC NĂNG</vt:lpstr>
      <vt:lpstr>CHỨC NĂNG</vt:lpstr>
      <vt:lpstr>CHỨC NĂNG</vt:lpstr>
      <vt:lpstr>CHỨC NĂNG</vt:lpstr>
      <vt:lpstr>CHỨC NĂNG</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TỔNG QUAN VỀ DJANGO FRAMEWORK</dc:title>
  <cp:lastModifiedBy>MT</cp:lastModifiedBy>
  <cp:revision>64</cp:revision>
  <dcterms:modified xsi:type="dcterms:W3CDTF">2024-12-18T02:52:08Z</dcterms:modified>
</cp:coreProperties>
</file>